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Poppins"/>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Poppins-bold.fntdata"/><Relationship Id="rId23" Type="http://schemas.openxmlformats.org/officeDocument/2006/relationships/font" Target="fonts/Poppins-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oppins-boldItalic.fntdata"/><Relationship Id="rId25" Type="http://schemas.openxmlformats.org/officeDocument/2006/relationships/font" Target="fonts/Poppins-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0" Type="http://schemas.openxmlformats.org/officeDocument/2006/relationships/hyperlink" Target="https://docs.google.com/document/d/1ThJeHYvmex4jWE-_yqwyMm6CbKuhrskFjIljugpez5w/edit?usp=sharing" TargetMode="External"/><Relationship Id="rId22" Type="http://schemas.openxmlformats.org/officeDocument/2006/relationships/hyperlink" Target="https://docs.google.com/document/d/1ThJeHYvmex4jWE-_yqwyMm6CbKuhrskFjIljugpez5w/view" TargetMode="External"/><Relationship Id="rId21" Type="http://schemas.openxmlformats.org/officeDocument/2006/relationships/hyperlink" Target="https://docs.google.com/document/d/1ThJeHYvmex4jWE-_yqwyMm6CbKuhrskFjIljugpez5w/pub" TargetMode="External"/><Relationship Id="rId24" Type="http://schemas.openxmlformats.org/officeDocument/2006/relationships/hyperlink" Target="https://docs.google.com/presentation/d/1-75rZh8k62XAxrtQ5HZwgGz_qb0ijLN202d-qQeixvw/pub?start=true&amp;loop=true&amp;delayms=3000" TargetMode="External"/><Relationship Id="rId23" Type="http://schemas.openxmlformats.org/officeDocument/2006/relationships/hyperlink" Target="https://docs.google.com/presentation/d/1-75rZh8k62XAxrtQ5HZwgGz_qb0ijLN202d-qQeixvw/edit?usp=sharing" TargetMode="External"/><Relationship Id="rId1" Type="http://schemas.openxmlformats.org/officeDocument/2006/relationships/notesMaster" Target="../notesMasters/notesMaster1.xml"/><Relationship Id="rId2" Type="http://schemas.openxmlformats.org/officeDocument/2006/relationships/hyperlink" Target="https://sites.google.com/view/culvercityphotoboothservices/home" TargetMode="External"/><Relationship Id="rId3" Type="http://schemas.openxmlformats.org/officeDocument/2006/relationships/hyperlink" Target="https://drive.google.com/drive/folders/12TmSUnOkkLDUhp1_2douh5l57wVOUZHo?usp=sharing" TargetMode="External"/><Relationship Id="rId4" Type="http://schemas.openxmlformats.org/officeDocument/2006/relationships/hyperlink" Target="https://news.google.com/rss/search?q=photoboothrental" TargetMode="External"/><Relationship Id="rId9" Type="http://schemas.openxmlformats.org/officeDocument/2006/relationships/hyperlink" Target="https://drive.google.com/file/d/1kedYz3aSZdOeoS4y-dVRbz4kTSz_a6le/view?usp=sharing" TargetMode="External"/><Relationship Id="rId26" Type="http://schemas.openxmlformats.org/officeDocument/2006/relationships/hyperlink" Target="https://docs.google.com/presentation/d/1-75rZh8k62XAxrtQ5HZwgGz_qb0ijLN202d-qQeixvw/htmlpresent" TargetMode="External"/><Relationship Id="rId25" Type="http://schemas.openxmlformats.org/officeDocument/2006/relationships/hyperlink" Target="https://docs.google.com/presentation/d/1-75rZh8k62XAxrtQ5HZwgGz_qb0ijLN202d-qQeixvw/view" TargetMode="External"/><Relationship Id="rId5" Type="http://schemas.openxmlformats.org/officeDocument/2006/relationships/hyperlink" Target="https://drive.google.com/drive/folders/1BTg9q3XXSrDIQAgkOnQNxMDoEO4W4OWM?usp=sharing" TargetMode="External"/><Relationship Id="rId6" Type="http://schemas.openxmlformats.org/officeDocument/2006/relationships/hyperlink" Target="https://drive.google.com/drive/folders/19xO0MbnJu70uxbXgc8laZQmInaWHTcKI?usp=sharing" TargetMode="External"/><Relationship Id="rId7" Type="http://schemas.openxmlformats.org/officeDocument/2006/relationships/hyperlink" Target="https://drive.google.com/drive/folders/1BkI-sG8zebf3psprq2L96PDXdFIxehLp?usp=sharing" TargetMode="External"/><Relationship Id="rId8" Type="http://schemas.openxmlformats.org/officeDocument/2006/relationships/hyperlink" Target="https://drive.google.com/drive/folders/1ycFYmlyNgGwpsIxNRC3__FFyYfNqkH1x?usp=sharing" TargetMode="External"/><Relationship Id="rId11" Type="http://schemas.openxmlformats.org/officeDocument/2006/relationships/hyperlink" Target="https://docs.google.com/spreadsheets/d/1fdNqaXLrejqq-PLy5IWZnb3vtdJIpfgKAOoJZaTu8rU/edit?usp=sharing" TargetMode="External"/><Relationship Id="rId10" Type="http://schemas.openxmlformats.org/officeDocument/2006/relationships/hyperlink" Target="https://drive.google.com/file/d/1nQt3NH-d9Kjggmhjeh3JhWbY_vlkDrsS/view?usp=sharing" TargetMode="External"/><Relationship Id="rId13" Type="http://schemas.openxmlformats.org/officeDocument/2006/relationships/hyperlink" Target="https://docs.google.com/spreadsheets/d/1fdNqaXLrejqq-PLy5IWZnb3vtdJIpfgKAOoJZaTu8rU/pubhtml" TargetMode="External"/><Relationship Id="rId12" Type="http://schemas.openxmlformats.org/officeDocument/2006/relationships/hyperlink" Target="https://docs.google.com/spreadsheet/pub?key=1fdNqaXLrejqq-PLy5IWZnb3vtdJIpfgKAOoJZaTu8rU" TargetMode="External"/><Relationship Id="rId15" Type="http://schemas.openxmlformats.org/officeDocument/2006/relationships/hyperlink" Target="https://docs.google.com/spreadsheets/d/1fdNqaXLrejqq-PLy5IWZnb3vtdJIpfgKAOoJZaTu8rU/view" TargetMode="External"/><Relationship Id="rId14" Type="http://schemas.openxmlformats.org/officeDocument/2006/relationships/hyperlink" Target="https://docs.google.com/spreadsheets/d/1fdNqaXLrejqq-PLy5IWZnb3vtdJIpfgKAOoJZaTu8rU/pub" TargetMode="External"/><Relationship Id="rId17" Type="http://schemas.openxmlformats.org/officeDocument/2006/relationships/hyperlink" Target="https://docs.google.com/drawings/d/15D99Cu8kz6JZpdGu1FI7K50zgP_Hv1HAxifzh2MajYk/edit?usp=sharing" TargetMode="External"/><Relationship Id="rId16" Type="http://schemas.openxmlformats.org/officeDocument/2006/relationships/hyperlink" Target="https://docs.google.com/forms/d/1llsSbW0G-84CE9C01i4nD8pN7kcqGzpvi_sauec7B0s/edit?usp=sharing" TargetMode="External"/><Relationship Id="rId19" Type="http://schemas.openxmlformats.org/officeDocument/2006/relationships/hyperlink" Target="https://sites.google.com/view/photoboothrentallongbeach/home" TargetMode="External"/><Relationship Id="rId18" Type="http://schemas.openxmlformats.org/officeDocument/2006/relationships/hyperlink" Target="https://drive.google.com/file/d/1Ub_baxN1yIKa7z6PHbWKiQ5Hv3QmkYdb/view?usp=drivesdk"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0" Type="http://schemas.openxmlformats.org/officeDocument/2006/relationships/hyperlink" Target="https://docs.google.com/document/d/1ThJeHYvmex4jWE-_yqwyMm6CbKuhrskFjIljugpez5w/edit?usp=sharing" TargetMode="External"/><Relationship Id="rId22" Type="http://schemas.openxmlformats.org/officeDocument/2006/relationships/hyperlink" Target="https://docs.google.com/document/d/1ThJeHYvmex4jWE-_yqwyMm6CbKuhrskFjIljugpez5w/view" TargetMode="External"/><Relationship Id="rId21" Type="http://schemas.openxmlformats.org/officeDocument/2006/relationships/hyperlink" Target="https://docs.google.com/document/d/1ThJeHYvmex4jWE-_yqwyMm6CbKuhrskFjIljugpez5w/pub" TargetMode="External"/><Relationship Id="rId24" Type="http://schemas.openxmlformats.org/officeDocument/2006/relationships/hyperlink" Target="https://docs.google.com/presentation/d/1-75rZh8k62XAxrtQ5HZwgGz_qb0ijLN202d-qQeixvw/pub?start=true&amp;loop=true&amp;delayms=3000" TargetMode="External"/><Relationship Id="rId23" Type="http://schemas.openxmlformats.org/officeDocument/2006/relationships/hyperlink" Target="https://docs.google.com/presentation/d/1-75rZh8k62XAxrtQ5HZwgGz_qb0ijLN202d-qQeixvw/edit?usp=sharing" TargetMode="External"/><Relationship Id="rId1" Type="http://schemas.openxmlformats.org/officeDocument/2006/relationships/notesMaster" Target="../notesMasters/notesMaster1.xml"/><Relationship Id="rId2" Type="http://schemas.openxmlformats.org/officeDocument/2006/relationships/hyperlink" Target="https://sites.google.com/view/culvercityphotoboothservices/home" TargetMode="External"/><Relationship Id="rId3" Type="http://schemas.openxmlformats.org/officeDocument/2006/relationships/hyperlink" Target="https://drive.google.com/drive/folders/12TmSUnOkkLDUhp1_2douh5l57wVOUZHo?usp=sharing" TargetMode="External"/><Relationship Id="rId4" Type="http://schemas.openxmlformats.org/officeDocument/2006/relationships/hyperlink" Target="https://news.google.com/rss/search?q=photoboothrental" TargetMode="External"/><Relationship Id="rId9" Type="http://schemas.openxmlformats.org/officeDocument/2006/relationships/hyperlink" Target="https://drive.google.com/file/d/1kedYz3aSZdOeoS4y-dVRbz4kTSz_a6le/view?usp=sharing" TargetMode="External"/><Relationship Id="rId26" Type="http://schemas.openxmlformats.org/officeDocument/2006/relationships/hyperlink" Target="https://docs.google.com/presentation/d/1-75rZh8k62XAxrtQ5HZwgGz_qb0ijLN202d-qQeixvw/htmlpresent" TargetMode="External"/><Relationship Id="rId25" Type="http://schemas.openxmlformats.org/officeDocument/2006/relationships/hyperlink" Target="https://docs.google.com/presentation/d/1-75rZh8k62XAxrtQ5HZwgGz_qb0ijLN202d-qQeixvw/view" TargetMode="External"/><Relationship Id="rId5" Type="http://schemas.openxmlformats.org/officeDocument/2006/relationships/hyperlink" Target="https://drive.google.com/drive/folders/1BTg9q3XXSrDIQAgkOnQNxMDoEO4W4OWM?usp=sharing" TargetMode="External"/><Relationship Id="rId6" Type="http://schemas.openxmlformats.org/officeDocument/2006/relationships/hyperlink" Target="https://drive.google.com/drive/folders/19xO0MbnJu70uxbXgc8laZQmInaWHTcKI?usp=sharing" TargetMode="External"/><Relationship Id="rId7" Type="http://schemas.openxmlformats.org/officeDocument/2006/relationships/hyperlink" Target="https://drive.google.com/drive/folders/1BkI-sG8zebf3psprq2L96PDXdFIxehLp?usp=sharing" TargetMode="External"/><Relationship Id="rId8" Type="http://schemas.openxmlformats.org/officeDocument/2006/relationships/hyperlink" Target="https://drive.google.com/drive/folders/1ycFYmlyNgGwpsIxNRC3__FFyYfNqkH1x?usp=sharing" TargetMode="External"/><Relationship Id="rId11" Type="http://schemas.openxmlformats.org/officeDocument/2006/relationships/hyperlink" Target="https://docs.google.com/spreadsheets/d/1fdNqaXLrejqq-PLy5IWZnb3vtdJIpfgKAOoJZaTu8rU/edit?usp=sharing" TargetMode="External"/><Relationship Id="rId10" Type="http://schemas.openxmlformats.org/officeDocument/2006/relationships/hyperlink" Target="https://drive.google.com/file/d/1nQt3NH-d9Kjggmhjeh3JhWbY_vlkDrsS/view?usp=sharing" TargetMode="External"/><Relationship Id="rId13" Type="http://schemas.openxmlformats.org/officeDocument/2006/relationships/hyperlink" Target="https://docs.google.com/spreadsheets/d/1fdNqaXLrejqq-PLy5IWZnb3vtdJIpfgKAOoJZaTu8rU/pubhtml" TargetMode="External"/><Relationship Id="rId12" Type="http://schemas.openxmlformats.org/officeDocument/2006/relationships/hyperlink" Target="https://docs.google.com/spreadsheet/pub?key=1fdNqaXLrejqq-PLy5IWZnb3vtdJIpfgKAOoJZaTu8rU" TargetMode="External"/><Relationship Id="rId15" Type="http://schemas.openxmlformats.org/officeDocument/2006/relationships/hyperlink" Target="https://docs.google.com/spreadsheets/d/1fdNqaXLrejqq-PLy5IWZnb3vtdJIpfgKAOoJZaTu8rU/view" TargetMode="External"/><Relationship Id="rId14" Type="http://schemas.openxmlformats.org/officeDocument/2006/relationships/hyperlink" Target="https://docs.google.com/spreadsheets/d/1fdNqaXLrejqq-PLy5IWZnb3vtdJIpfgKAOoJZaTu8rU/pub" TargetMode="External"/><Relationship Id="rId17" Type="http://schemas.openxmlformats.org/officeDocument/2006/relationships/hyperlink" Target="https://docs.google.com/drawings/d/15D99Cu8kz6JZpdGu1FI7K50zgP_Hv1HAxifzh2MajYk/edit?usp=sharing" TargetMode="External"/><Relationship Id="rId16" Type="http://schemas.openxmlformats.org/officeDocument/2006/relationships/hyperlink" Target="https://docs.google.com/forms/d/1llsSbW0G-84CE9C01i4nD8pN7kcqGzpvi_sauec7B0s/edit?usp=sharing" TargetMode="External"/><Relationship Id="rId19" Type="http://schemas.openxmlformats.org/officeDocument/2006/relationships/hyperlink" Target="https://sites.google.com/view/photoboothrentallongbeach/home" TargetMode="External"/><Relationship Id="rId18" Type="http://schemas.openxmlformats.org/officeDocument/2006/relationships/hyperlink" Target="https://drive.google.com/file/d/1Ub_baxN1yIKa7z6PHbWKiQ5Hv3QmkYdb/view?usp=drivesdk"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SLIDES_API188497072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SLIDES_API188497072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u="sng">
                <a:solidFill>
                  <a:schemeClr val="hlink"/>
                </a:solidFill>
                <a:hlinkClick r:id="rId2"/>
              </a:rPr>
              <a:t>https://sites.google.com/view/culvercityphotoboothservices/home</a:t>
            </a:r>
            <a:endParaRPr sz="1000"/>
          </a:p>
          <a:p>
            <a:pPr indent="0" lvl="0" marL="0" rtl="0" algn="l">
              <a:spcBef>
                <a:spcPts val="0"/>
              </a:spcBef>
              <a:spcAft>
                <a:spcPts val="0"/>
              </a:spcAft>
              <a:buNone/>
            </a:pPr>
            <a:r>
              <a:rPr lang="en" sz="1000" u="sng">
                <a:solidFill>
                  <a:schemeClr val="hlink"/>
                </a:solidFill>
                <a:hlinkClick r:id="rId3"/>
              </a:rPr>
              <a:t>https://drive.google.com/drive/folders/12TmSUnOkkLDUhp1_2douh5l57wVOUZHo?usp=sharing</a:t>
            </a:r>
            <a:endParaRPr sz="1000"/>
          </a:p>
          <a:p>
            <a:pPr indent="0" lvl="0" marL="0" rtl="0" algn="l">
              <a:spcBef>
                <a:spcPts val="0"/>
              </a:spcBef>
              <a:spcAft>
                <a:spcPts val="0"/>
              </a:spcAft>
              <a:buNone/>
            </a:pPr>
            <a:r>
              <a:rPr lang="en" sz="1000" u="sng">
                <a:solidFill>
                  <a:schemeClr val="hlink"/>
                </a:solidFill>
                <a:hlinkClick r:id="rId4"/>
              </a:rPr>
              <a:t> https://news.google.com/rss/search?q=photoboothrental</a:t>
            </a:r>
            <a:endParaRPr sz="1000"/>
          </a:p>
          <a:p>
            <a:pPr indent="0" lvl="0" marL="0" rtl="0" algn="l">
              <a:spcBef>
                <a:spcPts val="0"/>
              </a:spcBef>
              <a:spcAft>
                <a:spcPts val="0"/>
              </a:spcAft>
              <a:buNone/>
            </a:pPr>
            <a:r>
              <a:rPr lang="en" sz="1000" u="sng">
                <a:solidFill>
                  <a:schemeClr val="hlink"/>
                </a:solidFill>
                <a:hlinkClick r:id="rId5"/>
              </a:rPr>
              <a:t>https://drive.google.com/drive/folders/1BTg9q3XXSrDIQAgkOnQNxMDoEO4W4OWM?usp=sharing</a:t>
            </a:r>
            <a:endParaRPr sz="1000"/>
          </a:p>
          <a:p>
            <a:pPr indent="0" lvl="0" marL="0" rtl="0" algn="l">
              <a:spcBef>
                <a:spcPts val="0"/>
              </a:spcBef>
              <a:spcAft>
                <a:spcPts val="0"/>
              </a:spcAft>
              <a:buNone/>
            </a:pPr>
            <a:r>
              <a:rPr lang="en" sz="1000" u="sng">
                <a:solidFill>
                  <a:schemeClr val="hlink"/>
                </a:solidFill>
                <a:hlinkClick r:id="rId6"/>
              </a:rPr>
              <a:t>https://drive.google.com/drive/folders/19xO0MbnJu70uxbXgc8laZQmInaWHTcKI?usp=sharing</a:t>
            </a:r>
            <a:endParaRPr sz="1000"/>
          </a:p>
          <a:p>
            <a:pPr indent="0" lvl="0" marL="0" rtl="0" algn="l">
              <a:spcBef>
                <a:spcPts val="0"/>
              </a:spcBef>
              <a:spcAft>
                <a:spcPts val="0"/>
              </a:spcAft>
              <a:buNone/>
            </a:pPr>
            <a:r>
              <a:rPr lang="en" sz="1000" u="sng">
                <a:solidFill>
                  <a:schemeClr val="hlink"/>
                </a:solidFill>
                <a:hlinkClick r:id="rId7"/>
              </a:rPr>
              <a:t>https://drive.google.com/drive/folders/1BkI-sG8zebf3psprq2L96PDXdFIxehLp?usp=sharing</a:t>
            </a:r>
            <a:endParaRPr sz="1000"/>
          </a:p>
          <a:p>
            <a:pPr indent="0" lvl="0" marL="0" rtl="0" algn="l">
              <a:spcBef>
                <a:spcPts val="0"/>
              </a:spcBef>
              <a:spcAft>
                <a:spcPts val="0"/>
              </a:spcAft>
              <a:buNone/>
            </a:pPr>
            <a:r>
              <a:rPr lang="en" sz="1000" u="sng">
                <a:solidFill>
                  <a:schemeClr val="hlink"/>
                </a:solidFill>
                <a:hlinkClick r:id="rId8"/>
              </a:rPr>
              <a:t>https://drive.google.com/drive/folders/1ycFYmlyNgGwpsIxNRC3__FFyYfNqkH1x?usp=sharing</a:t>
            </a:r>
            <a:endParaRPr sz="1000"/>
          </a:p>
          <a:p>
            <a:pPr indent="0" lvl="0" marL="0" rtl="0" algn="l">
              <a:spcBef>
                <a:spcPts val="0"/>
              </a:spcBef>
              <a:spcAft>
                <a:spcPts val="0"/>
              </a:spcAft>
              <a:buNone/>
            </a:pPr>
            <a:r>
              <a:rPr lang="en" sz="1000" u="sng">
                <a:solidFill>
                  <a:schemeClr val="hlink"/>
                </a:solidFill>
                <a:hlinkClick r:id="rId9"/>
              </a:rPr>
              <a:t>https://drive.google.com/file/d/1kedYz3aSZdOeoS4y-dVRbz4kTSz_a6le/view?usp=sharing</a:t>
            </a:r>
            <a:endParaRPr sz="1000"/>
          </a:p>
          <a:p>
            <a:pPr indent="0" lvl="0" marL="0" rtl="0" algn="l">
              <a:spcBef>
                <a:spcPts val="0"/>
              </a:spcBef>
              <a:spcAft>
                <a:spcPts val="0"/>
              </a:spcAft>
              <a:buNone/>
            </a:pPr>
            <a:r>
              <a:rPr lang="en" sz="1000" u="sng">
                <a:solidFill>
                  <a:schemeClr val="hlink"/>
                </a:solidFill>
                <a:hlinkClick r:id="rId10"/>
              </a:rPr>
              <a:t>https://drive.google.com/file/d/1nQt3NH-d9Kjggmhjeh3JhWbY_vlkDrsS/view?usp=sharing</a:t>
            </a:r>
            <a:endParaRPr sz="1000"/>
          </a:p>
          <a:p>
            <a:pPr indent="0" lvl="0" marL="0" rtl="0" algn="l">
              <a:spcBef>
                <a:spcPts val="0"/>
              </a:spcBef>
              <a:spcAft>
                <a:spcPts val="0"/>
              </a:spcAft>
              <a:buNone/>
            </a:pPr>
            <a:r>
              <a:rPr lang="en" sz="1000" u="sng">
                <a:solidFill>
                  <a:schemeClr val="hlink"/>
                </a:solidFill>
                <a:hlinkClick r:id="rId11"/>
              </a:rPr>
              <a:t>https://docs.google.com/spreadsheets/d/1fdNqaXLrejqq-PLy5IWZnb3vtdJIpfgKAOoJZaTu8rU/edit?usp=sharing</a:t>
            </a:r>
            <a:endParaRPr sz="1000"/>
          </a:p>
          <a:p>
            <a:pPr indent="0" lvl="0" marL="0" rtl="0" algn="l">
              <a:spcBef>
                <a:spcPts val="0"/>
              </a:spcBef>
              <a:spcAft>
                <a:spcPts val="0"/>
              </a:spcAft>
              <a:buNone/>
            </a:pPr>
            <a:r>
              <a:rPr lang="en" sz="1000" u="sng">
                <a:solidFill>
                  <a:schemeClr val="hlink"/>
                </a:solidFill>
                <a:hlinkClick r:id="rId12"/>
              </a:rPr>
              <a:t>https://docs.google.com/spreadsheet/pub?key=1fdNqaXLrejqq-PLy5IWZnb3vtdJIpfgKAOoJZaTu8rU</a:t>
            </a:r>
            <a:endParaRPr sz="1000"/>
          </a:p>
          <a:p>
            <a:pPr indent="0" lvl="0" marL="0" rtl="0" algn="l">
              <a:spcBef>
                <a:spcPts val="0"/>
              </a:spcBef>
              <a:spcAft>
                <a:spcPts val="0"/>
              </a:spcAft>
              <a:buNone/>
            </a:pPr>
            <a:r>
              <a:rPr lang="en" sz="1000" u="sng">
                <a:solidFill>
                  <a:schemeClr val="hlink"/>
                </a:solidFill>
                <a:hlinkClick r:id="rId13"/>
              </a:rPr>
              <a:t>https://docs.google.com/spreadsheets/d/1fdNqaXLrejqq-PLy5IWZnb3vtdJIpfgKAOoJZaTu8rU/pubhtml</a:t>
            </a:r>
            <a:endParaRPr sz="1000"/>
          </a:p>
          <a:p>
            <a:pPr indent="0" lvl="0" marL="0" rtl="0" algn="l">
              <a:spcBef>
                <a:spcPts val="0"/>
              </a:spcBef>
              <a:spcAft>
                <a:spcPts val="0"/>
              </a:spcAft>
              <a:buNone/>
            </a:pPr>
            <a:r>
              <a:rPr lang="en" sz="1000" u="sng">
                <a:solidFill>
                  <a:schemeClr val="hlink"/>
                </a:solidFill>
                <a:hlinkClick r:id="rId14"/>
              </a:rPr>
              <a:t>https://docs.google.com/spreadsheets/d/1fdNqaXLrejqq-PLy5IWZnb3vtdJIpfgKAOoJZaTu8rU/pub</a:t>
            </a:r>
            <a:endParaRPr sz="1000"/>
          </a:p>
          <a:p>
            <a:pPr indent="0" lvl="0" marL="0" rtl="0" algn="l">
              <a:spcBef>
                <a:spcPts val="0"/>
              </a:spcBef>
              <a:spcAft>
                <a:spcPts val="0"/>
              </a:spcAft>
              <a:buNone/>
            </a:pPr>
            <a:r>
              <a:rPr lang="en" sz="1000" u="sng">
                <a:solidFill>
                  <a:schemeClr val="hlink"/>
                </a:solidFill>
                <a:hlinkClick r:id="rId15"/>
              </a:rPr>
              <a:t>https://docs.google.com/spreadsheets/d/1fdNqaXLrejqq-PLy5IWZnb3vtdJIpfgKAOoJZaTu8rU/view</a:t>
            </a:r>
            <a:endParaRPr sz="1000"/>
          </a:p>
          <a:p>
            <a:pPr indent="0" lvl="0" marL="0" rtl="0" algn="l">
              <a:spcBef>
                <a:spcPts val="0"/>
              </a:spcBef>
              <a:spcAft>
                <a:spcPts val="0"/>
              </a:spcAft>
              <a:buNone/>
            </a:pPr>
            <a:r>
              <a:rPr lang="en" sz="1000" u="sng">
                <a:solidFill>
                  <a:schemeClr val="hlink"/>
                </a:solidFill>
                <a:hlinkClick r:id="rId16"/>
              </a:rPr>
              <a:t>https://docs.google.com/forms/d/1llsSbW0G-84CE9C01i4nD8pN7kcqGzpvi_sauec7B0s/edit?usp=sharing</a:t>
            </a:r>
            <a:endParaRPr sz="1000"/>
          </a:p>
          <a:p>
            <a:pPr indent="0" lvl="0" marL="0" rtl="0" algn="l">
              <a:spcBef>
                <a:spcPts val="0"/>
              </a:spcBef>
              <a:spcAft>
                <a:spcPts val="0"/>
              </a:spcAft>
              <a:buNone/>
            </a:pPr>
            <a:r>
              <a:rPr lang="en" sz="1000" u="sng">
                <a:solidFill>
                  <a:schemeClr val="hlink"/>
                </a:solidFill>
                <a:hlinkClick r:id="rId17"/>
              </a:rPr>
              <a:t>https://docs.google.com/drawings/d/15D99Cu8kz6JZpdGu1FI7K50zgP_Hv1HAxifzh2MajYk/edit?usp=sharing</a:t>
            </a:r>
            <a:endParaRPr sz="1000"/>
          </a:p>
          <a:p>
            <a:pPr indent="0" lvl="0" marL="0" rtl="0" algn="l">
              <a:spcBef>
                <a:spcPts val="0"/>
              </a:spcBef>
              <a:spcAft>
                <a:spcPts val="0"/>
              </a:spcAft>
              <a:buNone/>
            </a:pPr>
            <a:r>
              <a:rPr lang="en" sz="1000" u="sng">
                <a:solidFill>
                  <a:schemeClr val="hlink"/>
                </a:solidFill>
                <a:hlinkClick r:id="rId18"/>
              </a:rPr>
              <a:t>https://drive.google.com/file/d/1Ub_baxN1yIKa7z6PHbWKiQ5Hv3QmkYdb/view?usp=drivesdk</a:t>
            </a:r>
            <a:endParaRPr sz="1000"/>
          </a:p>
          <a:p>
            <a:pPr indent="0" lvl="0" marL="0" rtl="0" algn="l">
              <a:spcBef>
                <a:spcPts val="0"/>
              </a:spcBef>
              <a:spcAft>
                <a:spcPts val="0"/>
              </a:spcAft>
              <a:buNone/>
            </a:pPr>
            <a:r>
              <a:rPr lang="en" sz="1000" u="sng">
                <a:solidFill>
                  <a:schemeClr val="hlink"/>
                </a:solidFill>
                <a:hlinkClick r:id="rId19"/>
              </a:rPr>
              <a:t>https://sites.google.com/view/photoboothrentallongbeach/home</a:t>
            </a:r>
            <a:endParaRPr sz="1000"/>
          </a:p>
          <a:p>
            <a:pPr indent="0" lvl="0" marL="0" rtl="0" algn="l">
              <a:spcBef>
                <a:spcPts val="0"/>
              </a:spcBef>
              <a:spcAft>
                <a:spcPts val="0"/>
              </a:spcAft>
              <a:buNone/>
            </a:pPr>
            <a:r>
              <a:rPr lang="en" sz="1000" u="sng">
                <a:solidFill>
                  <a:schemeClr val="hlink"/>
                </a:solidFill>
                <a:hlinkClick r:id="rId20"/>
              </a:rPr>
              <a:t>https://docs.google.com/document/d/1ThJeHYvmex4jWE-_yqwyMm6CbKuhrskFjIljugpez5w/edit?usp=sharing</a:t>
            </a:r>
            <a:endParaRPr sz="1000"/>
          </a:p>
          <a:p>
            <a:pPr indent="0" lvl="0" marL="0" rtl="0" algn="l">
              <a:spcBef>
                <a:spcPts val="0"/>
              </a:spcBef>
              <a:spcAft>
                <a:spcPts val="0"/>
              </a:spcAft>
              <a:buNone/>
            </a:pPr>
            <a:r>
              <a:rPr lang="en" sz="1000" u="sng">
                <a:solidFill>
                  <a:schemeClr val="hlink"/>
                </a:solidFill>
                <a:hlinkClick r:id="rId21"/>
              </a:rPr>
              <a:t>https://docs.google.com/document/d/1ThJeHYvmex4jWE-_yqwyMm6CbKuhrskFjIljugpez5w/pub</a:t>
            </a:r>
            <a:endParaRPr sz="1000"/>
          </a:p>
          <a:p>
            <a:pPr indent="0" lvl="0" marL="0" rtl="0" algn="l">
              <a:spcBef>
                <a:spcPts val="0"/>
              </a:spcBef>
              <a:spcAft>
                <a:spcPts val="0"/>
              </a:spcAft>
              <a:buNone/>
            </a:pPr>
            <a:r>
              <a:rPr lang="en" sz="1000" u="sng">
                <a:solidFill>
                  <a:schemeClr val="hlink"/>
                </a:solidFill>
                <a:hlinkClick r:id="rId22"/>
              </a:rPr>
              <a:t>https://docs.google.com/document/d/1ThJeHYvmex4jWE-_yqwyMm6CbKuhrskFjIljugpez5w/view</a:t>
            </a:r>
            <a:endParaRPr sz="1000"/>
          </a:p>
          <a:p>
            <a:pPr indent="0" lvl="0" marL="0" rtl="0" algn="l">
              <a:spcBef>
                <a:spcPts val="0"/>
              </a:spcBef>
              <a:spcAft>
                <a:spcPts val="0"/>
              </a:spcAft>
              <a:buNone/>
            </a:pPr>
            <a:r>
              <a:rPr lang="en" sz="1000" u="sng">
                <a:solidFill>
                  <a:schemeClr val="hlink"/>
                </a:solidFill>
                <a:hlinkClick r:id="rId23"/>
              </a:rPr>
              <a:t>https://docs.google.com/presentation/d/1-75rZh8k62XAxrtQ5HZwgGz_qb0ijLN202d-qQeixvw/edit?usp=sharing</a:t>
            </a:r>
            <a:endParaRPr sz="1000"/>
          </a:p>
          <a:p>
            <a:pPr indent="0" lvl="0" marL="0" rtl="0" algn="l">
              <a:spcBef>
                <a:spcPts val="0"/>
              </a:spcBef>
              <a:spcAft>
                <a:spcPts val="0"/>
              </a:spcAft>
              <a:buNone/>
            </a:pPr>
            <a:r>
              <a:rPr lang="en" sz="1000" u="sng">
                <a:solidFill>
                  <a:schemeClr val="hlink"/>
                </a:solidFill>
                <a:hlinkClick r:id="rId24"/>
              </a:rPr>
              <a:t>https://docs.google.com/presentation/d/1-75rZh8k62XAxrtQ5HZwgGz_qb0ijLN202d-qQeixvw/pub?start=true&amp;loop=true&amp;delayms=3000</a:t>
            </a:r>
            <a:endParaRPr sz="1000"/>
          </a:p>
          <a:p>
            <a:pPr indent="0" lvl="0" marL="0" rtl="0" algn="l">
              <a:spcBef>
                <a:spcPts val="0"/>
              </a:spcBef>
              <a:spcAft>
                <a:spcPts val="0"/>
              </a:spcAft>
              <a:buNone/>
            </a:pPr>
            <a:r>
              <a:rPr lang="en" sz="1000" u="sng">
                <a:solidFill>
                  <a:schemeClr val="hlink"/>
                </a:solidFill>
                <a:hlinkClick r:id="rId25"/>
              </a:rPr>
              <a:t>https://docs.google.com/presentation/d/1-75rZh8k62XAxrtQ5HZwgGz_qb0ijLN202d-qQeixvw/view</a:t>
            </a:r>
            <a:endParaRPr sz="1000"/>
          </a:p>
          <a:p>
            <a:pPr indent="0" lvl="0" marL="0" rtl="0" algn="l">
              <a:spcBef>
                <a:spcPts val="0"/>
              </a:spcBef>
              <a:spcAft>
                <a:spcPts val="0"/>
              </a:spcAft>
              <a:buNone/>
            </a:pPr>
            <a:r>
              <a:rPr lang="en" sz="1000" u="sng">
                <a:solidFill>
                  <a:schemeClr val="hlink"/>
                </a:solidFill>
                <a:hlinkClick r:id="rId26"/>
              </a:rPr>
              <a:t>https://docs.google.com/presentation/d/1-75rZh8k62XAxrtQ5HZwgGz_qb0ijLN202d-qQeixvw/htmlpresent</a:t>
            </a:r>
            <a:endParaRPr sz="1000"/>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SLIDES_API188497072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SLIDES_API188497072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SLIDES_API188497072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SLIDES_API188497072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VOGUE  booth rental Culver City</a:t>
            </a:r>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SLIDES_API188497072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SLIDES_API188497072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SLIDES_API188497072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SLIDES_API188497072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SLIDES_API188497072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SLIDES_API188497072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SLIDES_API188497072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SLIDES_API188497072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SLIDES_API188497072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SLIDES_API188497072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u="sng">
                <a:solidFill>
                  <a:schemeClr val="hlink"/>
                </a:solidFill>
                <a:hlinkClick r:id="rId2"/>
              </a:rPr>
              <a:t>https://sites.google.com/view/culvercityphotoboothservices/home</a:t>
            </a:r>
            <a:endParaRPr sz="1000"/>
          </a:p>
          <a:p>
            <a:pPr indent="0" lvl="0" marL="0" rtl="0" algn="l">
              <a:spcBef>
                <a:spcPts val="0"/>
              </a:spcBef>
              <a:spcAft>
                <a:spcPts val="0"/>
              </a:spcAft>
              <a:buNone/>
            </a:pPr>
            <a:r>
              <a:rPr lang="en" sz="1000" u="sng">
                <a:solidFill>
                  <a:schemeClr val="hlink"/>
                </a:solidFill>
                <a:hlinkClick r:id="rId3"/>
              </a:rPr>
              <a:t>https://drive.google.com/drive/folders/12TmSUnOkkLDUhp1_2douh5l57wVOUZHo?usp=sharing</a:t>
            </a:r>
            <a:endParaRPr sz="1000"/>
          </a:p>
          <a:p>
            <a:pPr indent="0" lvl="0" marL="0" rtl="0" algn="l">
              <a:spcBef>
                <a:spcPts val="0"/>
              </a:spcBef>
              <a:spcAft>
                <a:spcPts val="0"/>
              </a:spcAft>
              <a:buNone/>
            </a:pPr>
            <a:r>
              <a:rPr lang="en" sz="1000" u="sng">
                <a:solidFill>
                  <a:schemeClr val="hlink"/>
                </a:solidFill>
                <a:hlinkClick r:id="rId4"/>
              </a:rPr>
              <a:t> https://news.google.com/rss/search?q=photoboothrental</a:t>
            </a:r>
            <a:endParaRPr sz="1000"/>
          </a:p>
          <a:p>
            <a:pPr indent="0" lvl="0" marL="0" rtl="0" algn="l">
              <a:spcBef>
                <a:spcPts val="0"/>
              </a:spcBef>
              <a:spcAft>
                <a:spcPts val="0"/>
              </a:spcAft>
              <a:buNone/>
            </a:pPr>
            <a:r>
              <a:rPr lang="en" sz="1000" u="sng">
                <a:solidFill>
                  <a:schemeClr val="hlink"/>
                </a:solidFill>
                <a:hlinkClick r:id="rId5"/>
              </a:rPr>
              <a:t>https://drive.google.com/drive/folders/1BTg9q3XXSrDIQAgkOnQNxMDoEO4W4OWM?usp=sharing</a:t>
            </a:r>
            <a:endParaRPr sz="1000"/>
          </a:p>
          <a:p>
            <a:pPr indent="0" lvl="0" marL="0" rtl="0" algn="l">
              <a:spcBef>
                <a:spcPts val="0"/>
              </a:spcBef>
              <a:spcAft>
                <a:spcPts val="0"/>
              </a:spcAft>
              <a:buNone/>
            </a:pPr>
            <a:r>
              <a:rPr lang="en" sz="1000" u="sng">
                <a:solidFill>
                  <a:schemeClr val="hlink"/>
                </a:solidFill>
                <a:hlinkClick r:id="rId6"/>
              </a:rPr>
              <a:t>https://drive.google.com/drive/folders/19xO0MbnJu70uxbXgc8laZQmInaWHTcKI?usp=sharing</a:t>
            </a:r>
            <a:endParaRPr sz="1000"/>
          </a:p>
          <a:p>
            <a:pPr indent="0" lvl="0" marL="0" rtl="0" algn="l">
              <a:spcBef>
                <a:spcPts val="0"/>
              </a:spcBef>
              <a:spcAft>
                <a:spcPts val="0"/>
              </a:spcAft>
              <a:buNone/>
            </a:pPr>
            <a:r>
              <a:rPr lang="en" sz="1000" u="sng">
                <a:solidFill>
                  <a:schemeClr val="hlink"/>
                </a:solidFill>
                <a:hlinkClick r:id="rId7"/>
              </a:rPr>
              <a:t>https://drive.google.com/drive/folders/1BkI-sG8zebf3psprq2L96PDXdFIxehLp?usp=sharing</a:t>
            </a:r>
            <a:endParaRPr sz="1000"/>
          </a:p>
          <a:p>
            <a:pPr indent="0" lvl="0" marL="0" rtl="0" algn="l">
              <a:spcBef>
                <a:spcPts val="0"/>
              </a:spcBef>
              <a:spcAft>
                <a:spcPts val="0"/>
              </a:spcAft>
              <a:buNone/>
            </a:pPr>
            <a:r>
              <a:rPr lang="en" sz="1000" u="sng">
                <a:solidFill>
                  <a:schemeClr val="hlink"/>
                </a:solidFill>
                <a:hlinkClick r:id="rId8"/>
              </a:rPr>
              <a:t>https://drive.google.com/drive/folders/1ycFYmlyNgGwpsIxNRC3__FFyYfNqkH1x?usp=sharing</a:t>
            </a:r>
            <a:endParaRPr sz="1000"/>
          </a:p>
          <a:p>
            <a:pPr indent="0" lvl="0" marL="0" rtl="0" algn="l">
              <a:spcBef>
                <a:spcPts val="0"/>
              </a:spcBef>
              <a:spcAft>
                <a:spcPts val="0"/>
              </a:spcAft>
              <a:buNone/>
            </a:pPr>
            <a:r>
              <a:rPr lang="en" sz="1000" u="sng">
                <a:solidFill>
                  <a:schemeClr val="hlink"/>
                </a:solidFill>
                <a:hlinkClick r:id="rId9"/>
              </a:rPr>
              <a:t>https://drive.google.com/file/d/1kedYz3aSZdOeoS4y-dVRbz4kTSz_a6le/view?usp=sharing</a:t>
            </a:r>
            <a:endParaRPr sz="1000"/>
          </a:p>
          <a:p>
            <a:pPr indent="0" lvl="0" marL="0" rtl="0" algn="l">
              <a:spcBef>
                <a:spcPts val="0"/>
              </a:spcBef>
              <a:spcAft>
                <a:spcPts val="0"/>
              </a:spcAft>
              <a:buNone/>
            </a:pPr>
            <a:r>
              <a:rPr lang="en" sz="1000" u="sng">
                <a:solidFill>
                  <a:schemeClr val="hlink"/>
                </a:solidFill>
                <a:hlinkClick r:id="rId10"/>
              </a:rPr>
              <a:t>https://drive.google.com/file/d/1nQt3NH-d9Kjggmhjeh3JhWbY_vlkDrsS/view?usp=sharing</a:t>
            </a:r>
            <a:endParaRPr sz="1000"/>
          </a:p>
          <a:p>
            <a:pPr indent="0" lvl="0" marL="0" rtl="0" algn="l">
              <a:spcBef>
                <a:spcPts val="0"/>
              </a:spcBef>
              <a:spcAft>
                <a:spcPts val="0"/>
              </a:spcAft>
              <a:buNone/>
            </a:pPr>
            <a:r>
              <a:rPr lang="en" sz="1000" u="sng">
                <a:solidFill>
                  <a:schemeClr val="hlink"/>
                </a:solidFill>
                <a:hlinkClick r:id="rId11"/>
              </a:rPr>
              <a:t>https://docs.google.com/spreadsheets/d/1fdNqaXLrejqq-PLy5IWZnb3vtdJIpfgKAOoJZaTu8rU/edit?usp=sharing</a:t>
            </a:r>
            <a:endParaRPr sz="1000"/>
          </a:p>
          <a:p>
            <a:pPr indent="0" lvl="0" marL="0" rtl="0" algn="l">
              <a:spcBef>
                <a:spcPts val="0"/>
              </a:spcBef>
              <a:spcAft>
                <a:spcPts val="0"/>
              </a:spcAft>
              <a:buNone/>
            </a:pPr>
            <a:r>
              <a:rPr lang="en" sz="1000" u="sng">
                <a:solidFill>
                  <a:schemeClr val="hlink"/>
                </a:solidFill>
                <a:hlinkClick r:id="rId12"/>
              </a:rPr>
              <a:t>https://docs.google.com/spreadsheet/pub?key=1fdNqaXLrejqq-PLy5IWZnb3vtdJIpfgKAOoJZaTu8rU</a:t>
            </a:r>
            <a:endParaRPr sz="1000"/>
          </a:p>
          <a:p>
            <a:pPr indent="0" lvl="0" marL="0" rtl="0" algn="l">
              <a:spcBef>
                <a:spcPts val="0"/>
              </a:spcBef>
              <a:spcAft>
                <a:spcPts val="0"/>
              </a:spcAft>
              <a:buNone/>
            </a:pPr>
            <a:r>
              <a:rPr lang="en" sz="1000" u="sng">
                <a:solidFill>
                  <a:schemeClr val="hlink"/>
                </a:solidFill>
                <a:hlinkClick r:id="rId13"/>
              </a:rPr>
              <a:t>https://docs.google.com/spreadsheets/d/1fdNqaXLrejqq-PLy5IWZnb3vtdJIpfgKAOoJZaTu8rU/pubhtml</a:t>
            </a:r>
            <a:endParaRPr sz="1000"/>
          </a:p>
          <a:p>
            <a:pPr indent="0" lvl="0" marL="0" rtl="0" algn="l">
              <a:spcBef>
                <a:spcPts val="0"/>
              </a:spcBef>
              <a:spcAft>
                <a:spcPts val="0"/>
              </a:spcAft>
              <a:buNone/>
            </a:pPr>
            <a:r>
              <a:rPr lang="en" sz="1000" u="sng">
                <a:solidFill>
                  <a:schemeClr val="hlink"/>
                </a:solidFill>
                <a:hlinkClick r:id="rId14"/>
              </a:rPr>
              <a:t>https://docs.google.com/spreadsheets/d/1fdNqaXLrejqq-PLy5IWZnb3vtdJIpfgKAOoJZaTu8rU/pub</a:t>
            </a:r>
            <a:endParaRPr sz="1000"/>
          </a:p>
          <a:p>
            <a:pPr indent="0" lvl="0" marL="0" rtl="0" algn="l">
              <a:spcBef>
                <a:spcPts val="0"/>
              </a:spcBef>
              <a:spcAft>
                <a:spcPts val="0"/>
              </a:spcAft>
              <a:buNone/>
            </a:pPr>
            <a:r>
              <a:rPr lang="en" sz="1000" u="sng">
                <a:solidFill>
                  <a:schemeClr val="hlink"/>
                </a:solidFill>
                <a:hlinkClick r:id="rId15"/>
              </a:rPr>
              <a:t>https://docs.google.com/spreadsheets/d/1fdNqaXLrejqq-PLy5IWZnb3vtdJIpfgKAOoJZaTu8rU/view</a:t>
            </a:r>
            <a:endParaRPr sz="1000"/>
          </a:p>
          <a:p>
            <a:pPr indent="0" lvl="0" marL="0" rtl="0" algn="l">
              <a:spcBef>
                <a:spcPts val="0"/>
              </a:spcBef>
              <a:spcAft>
                <a:spcPts val="0"/>
              </a:spcAft>
              <a:buNone/>
            </a:pPr>
            <a:r>
              <a:rPr lang="en" sz="1000" u="sng">
                <a:solidFill>
                  <a:schemeClr val="hlink"/>
                </a:solidFill>
                <a:hlinkClick r:id="rId16"/>
              </a:rPr>
              <a:t>https://docs.google.com/forms/d/1llsSbW0G-84CE9C01i4nD8pN7kcqGzpvi_sauec7B0s/edit?usp=sharing</a:t>
            </a:r>
            <a:endParaRPr sz="1000"/>
          </a:p>
          <a:p>
            <a:pPr indent="0" lvl="0" marL="0" rtl="0" algn="l">
              <a:spcBef>
                <a:spcPts val="0"/>
              </a:spcBef>
              <a:spcAft>
                <a:spcPts val="0"/>
              </a:spcAft>
              <a:buNone/>
            </a:pPr>
            <a:r>
              <a:rPr lang="en" sz="1000" u="sng">
                <a:solidFill>
                  <a:schemeClr val="hlink"/>
                </a:solidFill>
                <a:hlinkClick r:id="rId17"/>
              </a:rPr>
              <a:t>https://docs.google.com/drawings/d/15D99Cu8kz6JZpdGu1FI7K50zgP_Hv1HAxifzh2MajYk/edit?usp=sharing</a:t>
            </a:r>
            <a:endParaRPr sz="1000"/>
          </a:p>
          <a:p>
            <a:pPr indent="0" lvl="0" marL="0" rtl="0" algn="l">
              <a:spcBef>
                <a:spcPts val="0"/>
              </a:spcBef>
              <a:spcAft>
                <a:spcPts val="0"/>
              </a:spcAft>
              <a:buNone/>
            </a:pPr>
            <a:r>
              <a:rPr lang="en" sz="1000" u="sng">
                <a:solidFill>
                  <a:schemeClr val="hlink"/>
                </a:solidFill>
                <a:hlinkClick r:id="rId18"/>
              </a:rPr>
              <a:t>https://drive.google.com/file/d/1Ub_baxN1yIKa7z6PHbWKiQ5Hv3QmkYdb/view?usp=drivesdk</a:t>
            </a:r>
            <a:endParaRPr sz="1000"/>
          </a:p>
          <a:p>
            <a:pPr indent="0" lvl="0" marL="0" rtl="0" algn="l">
              <a:spcBef>
                <a:spcPts val="0"/>
              </a:spcBef>
              <a:spcAft>
                <a:spcPts val="0"/>
              </a:spcAft>
              <a:buNone/>
            </a:pPr>
            <a:r>
              <a:rPr lang="en" sz="1000" u="sng">
                <a:solidFill>
                  <a:schemeClr val="hlink"/>
                </a:solidFill>
                <a:hlinkClick r:id="rId19"/>
              </a:rPr>
              <a:t>https://sites.google.com/view/photoboothrentallongbeach/home</a:t>
            </a:r>
            <a:endParaRPr sz="1000"/>
          </a:p>
          <a:p>
            <a:pPr indent="0" lvl="0" marL="0" rtl="0" algn="l">
              <a:spcBef>
                <a:spcPts val="0"/>
              </a:spcBef>
              <a:spcAft>
                <a:spcPts val="0"/>
              </a:spcAft>
              <a:buNone/>
            </a:pPr>
            <a:r>
              <a:rPr lang="en" sz="1000" u="sng">
                <a:solidFill>
                  <a:schemeClr val="hlink"/>
                </a:solidFill>
                <a:hlinkClick r:id="rId20"/>
              </a:rPr>
              <a:t>https://docs.google.com/document/d/1ThJeHYvmex4jWE-_yqwyMm6CbKuhrskFjIljugpez5w/edit?usp=sharing</a:t>
            </a:r>
            <a:endParaRPr sz="1000"/>
          </a:p>
          <a:p>
            <a:pPr indent="0" lvl="0" marL="0" rtl="0" algn="l">
              <a:spcBef>
                <a:spcPts val="0"/>
              </a:spcBef>
              <a:spcAft>
                <a:spcPts val="0"/>
              </a:spcAft>
              <a:buNone/>
            </a:pPr>
            <a:r>
              <a:rPr lang="en" sz="1000" u="sng">
                <a:solidFill>
                  <a:schemeClr val="hlink"/>
                </a:solidFill>
                <a:hlinkClick r:id="rId21"/>
              </a:rPr>
              <a:t>https://docs.google.com/document/d/1ThJeHYvmex4jWE-_yqwyMm6CbKuhrskFjIljugpez5w/pub</a:t>
            </a:r>
            <a:endParaRPr sz="1000"/>
          </a:p>
          <a:p>
            <a:pPr indent="0" lvl="0" marL="0" rtl="0" algn="l">
              <a:spcBef>
                <a:spcPts val="0"/>
              </a:spcBef>
              <a:spcAft>
                <a:spcPts val="0"/>
              </a:spcAft>
              <a:buNone/>
            </a:pPr>
            <a:r>
              <a:rPr lang="en" sz="1000" u="sng">
                <a:solidFill>
                  <a:schemeClr val="hlink"/>
                </a:solidFill>
                <a:hlinkClick r:id="rId22"/>
              </a:rPr>
              <a:t>https://docs.google.com/document/d/1ThJeHYvmex4jWE-_yqwyMm6CbKuhrskFjIljugpez5w/view</a:t>
            </a:r>
            <a:endParaRPr sz="1000"/>
          </a:p>
          <a:p>
            <a:pPr indent="0" lvl="0" marL="0" rtl="0" algn="l">
              <a:spcBef>
                <a:spcPts val="0"/>
              </a:spcBef>
              <a:spcAft>
                <a:spcPts val="0"/>
              </a:spcAft>
              <a:buNone/>
            </a:pPr>
            <a:r>
              <a:rPr lang="en" sz="1000" u="sng">
                <a:solidFill>
                  <a:schemeClr val="hlink"/>
                </a:solidFill>
                <a:hlinkClick r:id="rId23"/>
              </a:rPr>
              <a:t>https://docs.google.com/presentation/d/1-75rZh8k62XAxrtQ5HZwgGz_qb0ijLN202d-qQeixvw/edit?usp=sharing</a:t>
            </a:r>
            <a:endParaRPr sz="1000"/>
          </a:p>
          <a:p>
            <a:pPr indent="0" lvl="0" marL="0" rtl="0" algn="l">
              <a:spcBef>
                <a:spcPts val="0"/>
              </a:spcBef>
              <a:spcAft>
                <a:spcPts val="0"/>
              </a:spcAft>
              <a:buNone/>
            </a:pPr>
            <a:r>
              <a:rPr lang="en" sz="1000" u="sng">
                <a:solidFill>
                  <a:schemeClr val="hlink"/>
                </a:solidFill>
                <a:hlinkClick r:id="rId24"/>
              </a:rPr>
              <a:t>https://docs.google.com/presentation/d/1-75rZh8k62XAxrtQ5HZwgGz_qb0ijLN202d-qQeixvw/pub?start=true&amp;loop=true&amp;delayms=3000</a:t>
            </a:r>
            <a:endParaRPr sz="1000"/>
          </a:p>
          <a:p>
            <a:pPr indent="0" lvl="0" marL="0" rtl="0" algn="l">
              <a:spcBef>
                <a:spcPts val="0"/>
              </a:spcBef>
              <a:spcAft>
                <a:spcPts val="0"/>
              </a:spcAft>
              <a:buNone/>
            </a:pPr>
            <a:r>
              <a:rPr lang="en" sz="1000" u="sng">
                <a:solidFill>
                  <a:schemeClr val="hlink"/>
                </a:solidFill>
                <a:hlinkClick r:id="rId25"/>
              </a:rPr>
              <a:t>https://docs.google.com/presentation/d/1-75rZh8k62XAxrtQ5HZwgGz_qb0ijLN202d-qQeixvw/view</a:t>
            </a:r>
            <a:endParaRPr sz="1000"/>
          </a:p>
          <a:p>
            <a:pPr indent="0" lvl="0" marL="0" rtl="0" algn="l">
              <a:spcBef>
                <a:spcPts val="0"/>
              </a:spcBef>
              <a:spcAft>
                <a:spcPts val="0"/>
              </a:spcAft>
              <a:buNone/>
            </a:pPr>
            <a:r>
              <a:rPr lang="en" sz="1000" u="sng">
                <a:solidFill>
                  <a:schemeClr val="hlink"/>
                </a:solidFill>
                <a:hlinkClick r:id="rId26"/>
              </a:rPr>
              <a:t>https://docs.google.com/presentation/d/1-75rZh8k62XAxrtQ5HZwgGz_qb0ijLN202d-qQeixvw/htmlpresent</a:t>
            </a:r>
            <a:endParaRPr sz="1000"/>
          </a:p>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SLIDES_API188497072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SLIDES_API188497072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VOGUE  booth rental Culver City</a:t>
            </a:r>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SLIDES_API188497072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SLIDES_API188497072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SLIDES_API188497072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SLIDES_API188497072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SLIDES_API188497072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SLIDES_API188497072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VOGUE  booth rental Culver City</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SLIDES_API188497072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SLIDES_API188497072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Lucky Frog Photo Booth Photo Booth Rental Orange County15700 Belshire Ave, Norwalk, CA 90650(562) 303-9926 </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SLIDES_API188497072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SLIDES_API188497072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Lucky Frog Photo Booth Photo Booth Rental Orange County15700 Belshire Ave, Norwalk, CA 90650(562) 303-9926 </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SLIDES_API188497072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SLIDES_API188497072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SLIDES_API188497072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SLIDES_API188497072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SLIDES_API188497072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SLIDES_API188497072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VOGUE  booth rental Culver City</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sites.google.com/view/culvercityphotoboothservices/home" TargetMode="External"/></Relationships>
</file>

<file path=ppt/slides/_rels/slide10.xml.rels><?xml version="1.0" encoding="UTF-8" standalone="yes"?><Relationships xmlns="http://schemas.openxmlformats.org/package/2006/relationships"><Relationship Id="rId20" Type="http://schemas.openxmlformats.org/officeDocument/2006/relationships/hyperlink" Target="https://sites.google.com/view/photoboothrentallongbeach/home" TargetMode="External"/><Relationship Id="rId22" Type="http://schemas.openxmlformats.org/officeDocument/2006/relationships/hyperlink" Target="https://docs.google.com/document/d/1ThJeHYvmex4jWE-_yqwyMm6CbKuhrskFjIljugpez5w/pub" TargetMode="External"/><Relationship Id="rId21" Type="http://schemas.openxmlformats.org/officeDocument/2006/relationships/hyperlink" Target="https://docs.google.com/document/d/1ThJeHYvmex4jWE-_yqwyMm6CbKuhrskFjIljugpez5w/edit?usp=sharing" TargetMode="External"/><Relationship Id="rId24" Type="http://schemas.openxmlformats.org/officeDocument/2006/relationships/hyperlink" Target="https://docs.google.com/presentation/d/1-75rZh8k62XAxrtQ5HZwgGz_qb0ijLN202d-qQeixvw/edit?usp=sharing" TargetMode="External"/><Relationship Id="rId23" Type="http://schemas.openxmlformats.org/officeDocument/2006/relationships/hyperlink" Target="https://docs.google.com/document/d/1ThJeHYvmex4jWE-_yqwyMm6CbKuhrskFjIljugpez5w/view" TargetMode="External"/><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hyperlink" Target="https://sites.google.com/view/culvercityphotoboothservices/home" TargetMode="External"/><Relationship Id="rId4" Type="http://schemas.openxmlformats.org/officeDocument/2006/relationships/hyperlink" Target="https://drive.google.com/drive/folders/12TmSUnOkkLDUhp1_2douh5l57wVOUZHo?usp=sharing" TargetMode="External"/><Relationship Id="rId9" Type="http://schemas.openxmlformats.org/officeDocument/2006/relationships/hyperlink" Target="https://drive.google.com/drive/folders/1ycFYmlyNgGwpsIxNRC3__FFyYfNqkH1x?usp=sharing" TargetMode="External"/><Relationship Id="rId26" Type="http://schemas.openxmlformats.org/officeDocument/2006/relationships/hyperlink" Target="https://docs.google.com/presentation/d/1-75rZh8k62XAxrtQ5HZwgGz_qb0ijLN202d-qQeixvw/view" TargetMode="External"/><Relationship Id="rId25" Type="http://schemas.openxmlformats.org/officeDocument/2006/relationships/hyperlink" Target="https://docs.google.com/presentation/d/1-75rZh8k62XAxrtQ5HZwgGz_qb0ijLN202d-qQeixvw/pub?start=true&amp;loop=true&amp;delayms=3000" TargetMode="External"/><Relationship Id="rId28" Type="http://schemas.openxmlformats.org/officeDocument/2006/relationships/hyperlink" Target="https://docs.google.com/presentation/d/1-75rZh8k62XAxrtQ5HZwgGz_qb0ijLN202d-qQeixvw/edit?usp=drivesdk" TargetMode="External"/><Relationship Id="rId27" Type="http://schemas.openxmlformats.org/officeDocument/2006/relationships/hyperlink" Target="https://docs.google.com/presentation/d/1-75rZh8k62XAxrtQ5HZwgGz_qb0ijLN202d-qQeixvw/htmlpresent" TargetMode="External"/><Relationship Id="rId5" Type="http://schemas.openxmlformats.org/officeDocument/2006/relationships/hyperlink" Target="https://news.google.com/rss/search?q=photoboothrental" TargetMode="External"/><Relationship Id="rId6" Type="http://schemas.openxmlformats.org/officeDocument/2006/relationships/hyperlink" Target="https://drive.google.com/drive/folders/1BTg9q3XXSrDIQAgkOnQNxMDoEO4W4OWM?usp=sharing" TargetMode="External"/><Relationship Id="rId29" Type="http://schemas.openxmlformats.org/officeDocument/2006/relationships/image" Target="../media/image5.png"/><Relationship Id="rId7" Type="http://schemas.openxmlformats.org/officeDocument/2006/relationships/hyperlink" Target="https://drive.google.com/drive/folders/19xO0MbnJu70uxbXgc8laZQmInaWHTcKI?usp=sharing" TargetMode="External"/><Relationship Id="rId8" Type="http://schemas.openxmlformats.org/officeDocument/2006/relationships/hyperlink" Target="https://drive.google.com/drive/folders/1BkI-sG8zebf3psprq2L96PDXdFIxehLp?usp=sharing" TargetMode="External"/><Relationship Id="rId11" Type="http://schemas.openxmlformats.org/officeDocument/2006/relationships/hyperlink" Target="https://drive.google.com/file/d/1nQt3NH-d9Kjggmhjeh3JhWbY_vlkDrsS/view?usp=sharing" TargetMode="External"/><Relationship Id="rId10" Type="http://schemas.openxmlformats.org/officeDocument/2006/relationships/hyperlink" Target="https://drive.google.com/file/d/1kedYz3aSZdOeoS4y-dVRbz4kTSz_a6le/view?usp=sharing" TargetMode="External"/><Relationship Id="rId13" Type="http://schemas.openxmlformats.org/officeDocument/2006/relationships/hyperlink" Target="https://docs.google.com/spreadsheet/pub?key=1fdNqaXLrejqq-PLy5IWZnb3vtdJIpfgKAOoJZaTu8rU" TargetMode="External"/><Relationship Id="rId12" Type="http://schemas.openxmlformats.org/officeDocument/2006/relationships/hyperlink" Target="https://docs.google.com/spreadsheets/d/1fdNqaXLrejqq-PLy5IWZnb3vtdJIpfgKAOoJZaTu8rU/edit?usp=sharing" TargetMode="External"/><Relationship Id="rId15" Type="http://schemas.openxmlformats.org/officeDocument/2006/relationships/hyperlink" Target="https://docs.google.com/spreadsheets/d/1fdNqaXLrejqq-PLy5IWZnb3vtdJIpfgKAOoJZaTu8rU/pub" TargetMode="External"/><Relationship Id="rId14" Type="http://schemas.openxmlformats.org/officeDocument/2006/relationships/hyperlink" Target="https://docs.google.com/spreadsheets/d/1fdNqaXLrejqq-PLy5IWZnb3vtdJIpfgKAOoJZaTu8rU/pubhtml" TargetMode="External"/><Relationship Id="rId17" Type="http://schemas.openxmlformats.org/officeDocument/2006/relationships/hyperlink" Target="https://docs.google.com/forms/d/1llsSbW0G-84CE9C01i4nD8pN7kcqGzpvi_sauec7B0s/edit?usp=sharing" TargetMode="External"/><Relationship Id="rId16" Type="http://schemas.openxmlformats.org/officeDocument/2006/relationships/hyperlink" Target="https://docs.google.com/spreadsheets/d/1fdNqaXLrejqq-PLy5IWZnb3vtdJIpfgKAOoJZaTu8rU/view" TargetMode="External"/><Relationship Id="rId19" Type="http://schemas.openxmlformats.org/officeDocument/2006/relationships/hyperlink" Target="https://drive.google.com/file/d/1Ub_baxN1yIKa7z6PHbWKiQ5Hv3QmkYdb/view?usp=drivesdk" TargetMode="External"/><Relationship Id="rId18" Type="http://schemas.openxmlformats.org/officeDocument/2006/relationships/hyperlink" Target="https://docs.google.com/drawings/d/15D99Cu8kz6JZpdGu1FI7K50zgP_Hv1HAxifzh2MajYk/edit?usp=sharin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hyperlink" Target="https://docs.google.com/presentation/d/1-75rZh8k62XAxrtQ5HZwgGz_qb0ijLN202d-qQeixvw/edit?usp=drivesdk" TargetMode="Externa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hyperlink" Target="https://sites.google.com/view/culvercityphotoboothservices/home" TargetMode="External"/><Relationship Id="rId4" Type="http://schemas.openxmlformats.org/officeDocument/2006/relationships/hyperlink" Target="http://www.youtube.com/watch?v=pwiqBbyeUjE" TargetMode="External"/><Relationship Id="rId5" Type="http://schemas.openxmlformats.org/officeDocument/2006/relationships/image" Target="../media/image17.jpg"/><Relationship Id="rId6" Type="http://schemas.openxmlformats.org/officeDocument/2006/relationships/hyperlink" Target="https://docs.google.com/presentation/d/1-75rZh8k62XAxrtQ5HZwgGz_qb0ijLN202d-qQeixvw/edit?usp=drivesdk" TargetMode="External"/><Relationship Id="rId7"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hyperlink" Target="https://sites.google.com/view/culvercityphotoboothservices/home" TargetMode="External"/><Relationship Id="rId4" Type="http://schemas.openxmlformats.org/officeDocument/2006/relationships/hyperlink" Target="http://www.youtube.com/watch?v=1-dEkZNtZHI" TargetMode="External"/><Relationship Id="rId5" Type="http://schemas.openxmlformats.org/officeDocument/2006/relationships/image" Target="../media/image3.jpg"/><Relationship Id="rId6" Type="http://schemas.openxmlformats.org/officeDocument/2006/relationships/hyperlink" Target="https://docs.google.com/presentation/d/1-75rZh8k62XAxrtQ5HZwgGz_qb0ijLN202d-qQeixvw/edit?usp=drivesdk" TargetMode="External"/><Relationship Id="rId7"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hyperlink" Target="https://sites.google.com/view/culvercityphotoboothservices/home" TargetMode="External"/><Relationship Id="rId4" Type="http://schemas.openxmlformats.org/officeDocument/2006/relationships/hyperlink" Target="http://www.youtube.com/watch?v=FPsGz17-j10" TargetMode="External"/><Relationship Id="rId5" Type="http://schemas.openxmlformats.org/officeDocument/2006/relationships/image" Target="../media/image2.jpg"/><Relationship Id="rId6" Type="http://schemas.openxmlformats.org/officeDocument/2006/relationships/hyperlink" Target="https://docs.google.com/presentation/d/1-75rZh8k62XAxrtQ5HZwgGz_qb0ijLN202d-qQeixvw/edit?usp=drivesdk" TargetMode="External"/><Relationship Id="rId7"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hyperlink" Target="https://sites.google.com/view/culvercityphotoboothservices/home" TargetMode="External"/><Relationship Id="rId4" Type="http://schemas.openxmlformats.org/officeDocument/2006/relationships/hyperlink" Target="http://www.youtube.com/watch?v=EmCLBIu0R2I" TargetMode="External"/><Relationship Id="rId5" Type="http://schemas.openxmlformats.org/officeDocument/2006/relationships/image" Target="../media/image1.jpg"/><Relationship Id="rId6" Type="http://schemas.openxmlformats.org/officeDocument/2006/relationships/hyperlink" Target="https://docs.google.com/presentation/d/1-75rZh8k62XAxrtQ5HZwgGz_qb0ijLN202d-qQeixvw/edit?usp=drivesdk" TargetMode="External"/><Relationship Id="rId7"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hyperlink" Target="https://sites.google.com/view/culvercityphotoboothservices/home" TargetMode="External"/><Relationship Id="rId4" Type="http://schemas.openxmlformats.org/officeDocument/2006/relationships/hyperlink" Target="http://www.youtube.com/watch?v=10hlB0RTfVM" TargetMode="External"/><Relationship Id="rId5" Type="http://schemas.openxmlformats.org/officeDocument/2006/relationships/image" Target="../media/image18.jpg"/><Relationship Id="rId6" Type="http://schemas.openxmlformats.org/officeDocument/2006/relationships/hyperlink" Target="https://docs.google.com/presentation/d/1-75rZh8k62XAxrtQ5HZwgGz_qb0ijLN202d-qQeixvw/edit?usp=drivesdk" TargetMode="External"/><Relationship Id="rId7"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hyperlink" Target="https://sites.google.com/view/culvercityphotoboothservices/hom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hyperlink" Target="https://sites.google.com/view/photoboothrentallongbeach/home" TargetMode="External"/><Relationship Id="rId4" Type="http://schemas.openxmlformats.org/officeDocument/2006/relationships/image" Target="../media/image2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hyperlink" Target="https://sites.google.com/view/culvercityphotoboothservices/home" TargetMode="Externa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sites.google.com/view/culvercityphotoboothservices/home" TargetMode="External"/><Relationship Id="rId4" Type="http://schemas.openxmlformats.org/officeDocument/2006/relationships/hyperlink" Target="https://docs.google.com/presentation/d/1-75rZh8k62XAxrtQ5HZwgGz_qb0ijLN202d-qQeixvw/edit?usp=drivesdk" TargetMode="External"/><Relationship Id="rId5"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docs.google.com/presentation/d/1-75rZh8k62XAxrtQ5HZwgGz_qb0ijLN202d-qQeixvw/edit?usp=drivesdk" TargetMode="Externa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docs.google.com/presentation/d/1-75rZh8k62XAxrtQ5HZwgGz_qb0ijLN202d-qQeixvw/edit?usp=drivesdk" TargetMode="Externa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hyperlink" Target="https://sites.google.com/view/culvercityphotoboothservices/home" TargetMode="External"/><Relationship Id="rId4" Type="http://schemas.openxmlformats.org/officeDocument/2006/relationships/image" Target="../media/image20.jpg"/><Relationship Id="rId5" Type="http://schemas.openxmlformats.org/officeDocument/2006/relationships/hyperlink" Target="https://docs.google.com/presentation/d/1-75rZh8k62XAxrtQ5HZwgGz_qb0ijLN202d-qQeixvw/edit?usp=drivesdk" TargetMode="External"/><Relationship Id="rId6"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hyperlink" Target="https://sites.google.com/view/culvercityphotoboothservices/home" TargetMode="External"/><Relationship Id="rId4" Type="http://schemas.openxmlformats.org/officeDocument/2006/relationships/image" Target="../media/image19.jpg"/><Relationship Id="rId5" Type="http://schemas.openxmlformats.org/officeDocument/2006/relationships/hyperlink" Target="https://docs.google.com/presentation/d/1-75rZh8k62XAxrtQ5HZwgGz_qb0ijLN202d-qQeixvw/edit?usp=drivesdk" TargetMode="External"/><Relationship Id="rId6"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hyperlink" Target="https://docs.google.com/presentation/d/1-75rZh8k62XAxrtQ5HZwgGz_qb0ijLN202d-qQeixvw/edit?usp=drivesdk" TargetMode="Externa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A8D673"/>
                </a:solidFill>
                <a:latin typeface="Poppins"/>
                <a:ea typeface="Poppins"/>
                <a:cs typeface="Poppins"/>
                <a:sym typeface="Poppins"/>
              </a:rPr>
              <a:t>VOGUE  booth rental Culver City</a:t>
            </a:r>
            <a:endParaRPr b="1">
              <a:solidFill>
                <a:srgbClr val="A8D673"/>
              </a:solidFill>
              <a:latin typeface="Poppins"/>
              <a:ea typeface="Poppins"/>
              <a:cs typeface="Poppins"/>
              <a:sym typeface="Poppins"/>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chemeClr val="hlink"/>
                </a:solidFill>
                <a:hlinkClick r:id="rId3"/>
              </a:rPr>
              <a:t>https://sites.google.com/view/culvercityphotoboothservices/home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A8D673"/>
                </a:solidFill>
                <a:latin typeface="Poppins"/>
                <a:ea typeface="Poppins"/>
                <a:cs typeface="Poppins"/>
                <a:sym typeface="Poppins"/>
              </a:rPr>
              <a:t>Please visit :</a:t>
            </a:r>
            <a:endParaRPr b="1">
              <a:solidFill>
                <a:srgbClr val="A8D673"/>
              </a:solidFill>
              <a:latin typeface="Poppins"/>
              <a:ea typeface="Poppins"/>
              <a:cs typeface="Poppins"/>
              <a:sym typeface="Poppins"/>
            </a:endParaRPr>
          </a:p>
        </p:txBody>
      </p:sp>
      <p:sp>
        <p:nvSpPr>
          <p:cNvPr id="112" name="Google Shape;112;p22"/>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0" lvl="0" marL="0" rtl="0" algn="l">
              <a:lnSpc>
                <a:spcPct val="1000"/>
              </a:lnSpc>
              <a:spcBef>
                <a:spcPts val="0"/>
              </a:spcBef>
              <a:spcAft>
                <a:spcPts val="0"/>
              </a:spcAft>
              <a:buNone/>
            </a:pPr>
            <a:r>
              <a:rPr lang="en" sz="700" u="sng">
                <a:solidFill>
                  <a:schemeClr val="hlink"/>
                </a:solidFill>
                <a:hlinkClick r:id="rId3"/>
              </a:rPr>
              <a:t>target url</a:t>
            </a:r>
            <a:endParaRPr sz="700"/>
          </a:p>
          <a:p>
            <a:pPr indent="0" lvl="0" marL="0" rtl="0" algn="l">
              <a:lnSpc>
                <a:spcPct val="1000"/>
              </a:lnSpc>
              <a:spcBef>
                <a:spcPts val="1000"/>
              </a:spcBef>
              <a:spcAft>
                <a:spcPts val="0"/>
              </a:spcAft>
              <a:buNone/>
            </a:pPr>
            <a:r>
              <a:rPr lang="en" sz="700" u="sng">
                <a:solidFill>
                  <a:schemeClr val="hlink"/>
                </a:solidFill>
                <a:hlinkClick r:id="rId4"/>
              </a:rPr>
              <a:t>folder top</a:t>
            </a:r>
            <a:endParaRPr sz="700"/>
          </a:p>
          <a:p>
            <a:pPr indent="0" lvl="0" marL="0" rtl="0" algn="l">
              <a:lnSpc>
                <a:spcPct val="1000"/>
              </a:lnSpc>
              <a:spcBef>
                <a:spcPts val="1000"/>
              </a:spcBef>
              <a:spcAft>
                <a:spcPts val="0"/>
              </a:spcAft>
              <a:buNone/>
            </a:pPr>
            <a:r>
              <a:rPr lang="en" sz="700" u="sng">
                <a:solidFill>
                  <a:schemeClr val="hlink"/>
                </a:solidFill>
                <a:hlinkClick r:id="rId5"/>
              </a:rPr>
              <a:t>rss feed</a:t>
            </a:r>
            <a:endParaRPr sz="700"/>
          </a:p>
          <a:p>
            <a:pPr indent="0" lvl="0" marL="0" rtl="0" algn="l">
              <a:lnSpc>
                <a:spcPct val="1000"/>
              </a:lnSpc>
              <a:spcBef>
                <a:spcPts val="1000"/>
              </a:spcBef>
              <a:spcAft>
                <a:spcPts val="0"/>
              </a:spcAft>
              <a:buNone/>
            </a:pPr>
            <a:r>
              <a:rPr lang="en" sz="700" u="sng">
                <a:solidFill>
                  <a:schemeClr val="hlink"/>
                </a:solidFill>
                <a:hlinkClick r:id="rId6"/>
              </a:rPr>
              <a:t>folder articles</a:t>
            </a:r>
            <a:endParaRPr sz="700"/>
          </a:p>
          <a:p>
            <a:pPr indent="0" lvl="0" marL="0" rtl="0" algn="l">
              <a:lnSpc>
                <a:spcPct val="1000"/>
              </a:lnSpc>
              <a:spcBef>
                <a:spcPts val="1000"/>
              </a:spcBef>
              <a:spcAft>
                <a:spcPts val="0"/>
              </a:spcAft>
              <a:buNone/>
            </a:pPr>
            <a:r>
              <a:rPr lang="en" sz="700" u="sng">
                <a:solidFill>
                  <a:schemeClr val="hlink"/>
                </a:solidFill>
                <a:hlinkClick r:id="rId7"/>
              </a:rPr>
              <a:t>folder photos</a:t>
            </a:r>
            <a:endParaRPr sz="700"/>
          </a:p>
          <a:p>
            <a:pPr indent="0" lvl="0" marL="0" rtl="0" algn="l">
              <a:lnSpc>
                <a:spcPct val="1000"/>
              </a:lnSpc>
              <a:spcBef>
                <a:spcPts val="1000"/>
              </a:spcBef>
              <a:spcAft>
                <a:spcPts val="0"/>
              </a:spcAft>
              <a:buNone/>
            </a:pPr>
            <a:r>
              <a:rPr lang="en" sz="700" u="sng">
                <a:solidFill>
                  <a:schemeClr val="hlink"/>
                </a:solidFill>
                <a:hlinkClick r:id="rId8"/>
              </a:rPr>
              <a:t>folder pdfs</a:t>
            </a:r>
            <a:endParaRPr sz="700"/>
          </a:p>
          <a:p>
            <a:pPr indent="0" lvl="0" marL="0" rtl="0" algn="l">
              <a:lnSpc>
                <a:spcPct val="1000"/>
              </a:lnSpc>
              <a:spcBef>
                <a:spcPts val="1000"/>
              </a:spcBef>
              <a:spcAft>
                <a:spcPts val="0"/>
              </a:spcAft>
              <a:buNone/>
            </a:pPr>
            <a:r>
              <a:rPr lang="en" sz="700" u="sng">
                <a:solidFill>
                  <a:schemeClr val="hlink"/>
                </a:solidFill>
                <a:hlinkClick r:id="rId9"/>
              </a:rPr>
              <a:t>folder slides</a:t>
            </a:r>
            <a:endParaRPr sz="700"/>
          </a:p>
          <a:p>
            <a:pPr indent="0" lvl="0" marL="0" rtl="0" algn="l">
              <a:lnSpc>
                <a:spcPct val="1000"/>
              </a:lnSpc>
              <a:spcBef>
                <a:spcPts val="1000"/>
              </a:spcBef>
              <a:spcAft>
                <a:spcPts val="0"/>
              </a:spcAft>
              <a:buNone/>
            </a:pPr>
            <a:r>
              <a:rPr lang="en" sz="700" u="sng">
                <a:solidFill>
                  <a:schemeClr val="hlink"/>
                </a:solidFill>
                <a:hlinkClick r:id="rId10"/>
              </a:rPr>
              <a:t>photo</a:t>
            </a:r>
            <a:endParaRPr sz="700"/>
          </a:p>
          <a:p>
            <a:pPr indent="0" lvl="0" marL="0" rtl="0" algn="l">
              <a:lnSpc>
                <a:spcPct val="1000"/>
              </a:lnSpc>
              <a:spcBef>
                <a:spcPts val="1000"/>
              </a:spcBef>
              <a:spcAft>
                <a:spcPts val="0"/>
              </a:spcAft>
              <a:buNone/>
            </a:pPr>
            <a:r>
              <a:rPr lang="en" sz="700" u="sng">
                <a:solidFill>
                  <a:schemeClr val="hlink"/>
                </a:solidFill>
                <a:hlinkClick r:id="rId11"/>
              </a:rPr>
              <a:t>photo</a:t>
            </a:r>
            <a:endParaRPr sz="700"/>
          </a:p>
          <a:p>
            <a:pPr indent="0" lvl="0" marL="0" rtl="0" algn="l">
              <a:lnSpc>
                <a:spcPct val="1000"/>
              </a:lnSpc>
              <a:spcBef>
                <a:spcPts val="1000"/>
              </a:spcBef>
              <a:spcAft>
                <a:spcPts val="0"/>
              </a:spcAft>
              <a:buNone/>
            </a:pPr>
            <a:r>
              <a:rPr lang="en" sz="700" u="sng">
                <a:solidFill>
                  <a:schemeClr val="hlink"/>
                </a:solidFill>
                <a:hlinkClick r:id="rId12"/>
              </a:rPr>
              <a:t>spreadsheet</a:t>
            </a:r>
            <a:endParaRPr sz="700"/>
          </a:p>
          <a:p>
            <a:pPr indent="0" lvl="0" marL="0" rtl="0" algn="l">
              <a:lnSpc>
                <a:spcPct val="1000"/>
              </a:lnSpc>
              <a:spcBef>
                <a:spcPts val="1000"/>
              </a:spcBef>
              <a:spcAft>
                <a:spcPts val="0"/>
              </a:spcAft>
              <a:buNone/>
            </a:pPr>
            <a:r>
              <a:rPr lang="en" sz="700" u="sng">
                <a:solidFill>
                  <a:schemeClr val="hlink"/>
                </a:solidFill>
                <a:hlinkClick r:id="rId13"/>
              </a:rPr>
              <a:t>spreadsheet key</a:t>
            </a:r>
            <a:endParaRPr sz="700"/>
          </a:p>
          <a:p>
            <a:pPr indent="0" lvl="0" marL="0" rtl="0" algn="l">
              <a:lnSpc>
                <a:spcPct val="1000"/>
              </a:lnSpc>
              <a:spcBef>
                <a:spcPts val="1000"/>
              </a:spcBef>
              <a:spcAft>
                <a:spcPts val="0"/>
              </a:spcAft>
              <a:buNone/>
            </a:pPr>
            <a:r>
              <a:rPr lang="en" sz="700" u="sng">
                <a:solidFill>
                  <a:schemeClr val="hlink"/>
                </a:solidFill>
                <a:hlinkClick r:id="rId14"/>
              </a:rPr>
              <a:t>spreadsheet pubhtml</a:t>
            </a:r>
            <a:endParaRPr sz="700"/>
          </a:p>
          <a:p>
            <a:pPr indent="0" lvl="0" marL="0" rtl="0" algn="l">
              <a:lnSpc>
                <a:spcPct val="1000"/>
              </a:lnSpc>
              <a:spcBef>
                <a:spcPts val="1000"/>
              </a:spcBef>
              <a:spcAft>
                <a:spcPts val="0"/>
              </a:spcAft>
              <a:buNone/>
            </a:pPr>
            <a:r>
              <a:rPr lang="en" sz="700" u="sng">
                <a:solidFill>
                  <a:schemeClr val="hlink"/>
                </a:solidFill>
                <a:hlinkClick r:id="rId15"/>
              </a:rPr>
              <a:t>spreadsheet pub</a:t>
            </a:r>
            <a:endParaRPr sz="700"/>
          </a:p>
          <a:p>
            <a:pPr indent="0" lvl="0" marL="0" rtl="0" algn="l">
              <a:lnSpc>
                <a:spcPct val="1000"/>
              </a:lnSpc>
              <a:spcBef>
                <a:spcPts val="1000"/>
              </a:spcBef>
              <a:spcAft>
                <a:spcPts val="0"/>
              </a:spcAft>
              <a:buNone/>
            </a:pPr>
            <a:r>
              <a:rPr lang="en" sz="700" u="sng">
                <a:solidFill>
                  <a:schemeClr val="hlink"/>
                </a:solidFill>
                <a:hlinkClick r:id="rId16"/>
              </a:rPr>
              <a:t>spreadsheet view</a:t>
            </a:r>
            <a:endParaRPr sz="700"/>
          </a:p>
          <a:p>
            <a:pPr indent="0" lvl="0" marL="0" rtl="0" algn="l">
              <a:lnSpc>
                <a:spcPct val="1000"/>
              </a:lnSpc>
              <a:spcBef>
                <a:spcPts val="1000"/>
              </a:spcBef>
              <a:spcAft>
                <a:spcPts val="0"/>
              </a:spcAft>
              <a:buNone/>
            </a:pPr>
            <a:r>
              <a:rPr lang="en" sz="700" u="sng">
                <a:solidFill>
                  <a:schemeClr val="hlink"/>
                </a:solidFill>
                <a:hlinkClick r:id="rId17"/>
              </a:rPr>
              <a:t>form</a:t>
            </a:r>
            <a:endParaRPr sz="700"/>
          </a:p>
          <a:p>
            <a:pPr indent="0" lvl="0" marL="0" rtl="0" algn="l">
              <a:lnSpc>
                <a:spcPct val="1000"/>
              </a:lnSpc>
              <a:spcBef>
                <a:spcPts val="1000"/>
              </a:spcBef>
              <a:spcAft>
                <a:spcPts val="0"/>
              </a:spcAft>
              <a:buNone/>
            </a:pPr>
            <a:r>
              <a:rPr lang="en" sz="700" u="sng">
                <a:solidFill>
                  <a:schemeClr val="hlink"/>
                </a:solidFill>
                <a:hlinkClick r:id="rId18"/>
              </a:rPr>
              <a:t>drawing</a:t>
            </a:r>
            <a:endParaRPr sz="700"/>
          </a:p>
          <a:p>
            <a:pPr indent="0" lvl="0" marL="0" rtl="0" algn="l">
              <a:lnSpc>
                <a:spcPct val="1000"/>
              </a:lnSpc>
              <a:spcBef>
                <a:spcPts val="1000"/>
              </a:spcBef>
              <a:spcAft>
                <a:spcPts val="0"/>
              </a:spcAft>
              <a:buNone/>
            </a:pPr>
            <a:r>
              <a:rPr lang="en" sz="700" u="sng">
                <a:solidFill>
                  <a:schemeClr val="hlink"/>
                </a:solidFill>
                <a:hlinkClick r:id="rId19"/>
              </a:rPr>
              <a:t>image</a:t>
            </a:r>
            <a:endParaRPr sz="700"/>
          </a:p>
          <a:p>
            <a:pPr indent="0" lvl="0" marL="0" rtl="0" algn="l">
              <a:lnSpc>
                <a:spcPct val="1000"/>
              </a:lnSpc>
              <a:spcBef>
                <a:spcPts val="1000"/>
              </a:spcBef>
              <a:spcAft>
                <a:spcPts val="0"/>
              </a:spcAft>
              <a:buNone/>
            </a:pPr>
            <a:r>
              <a:rPr lang="en" sz="700" u="sng">
                <a:solidFill>
                  <a:schemeClr val="hlink"/>
                </a:solidFill>
                <a:hlinkClick r:id="rId20"/>
              </a:rPr>
              <a:t>image link</a:t>
            </a:r>
            <a:endParaRPr sz="700"/>
          </a:p>
          <a:p>
            <a:pPr indent="0" lvl="0" marL="0" rtl="0" algn="l">
              <a:lnSpc>
                <a:spcPct val="1000"/>
              </a:lnSpc>
              <a:spcBef>
                <a:spcPts val="1000"/>
              </a:spcBef>
              <a:spcAft>
                <a:spcPts val="0"/>
              </a:spcAft>
              <a:buNone/>
            </a:pPr>
            <a:r>
              <a:rPr lang="en" sz="700" u="sng">
                <a:solidFill>
                  <a:schemeClr val="hlink"/>
                </a:solidFill>
                <a:hlinkClick r:id="rId21"/>
              </a:rPr>
              <a:t>document</a:t>
            </a:r>
            <a:endParaRPr sz="700"/>
          </a:p>
          <a:p>
            <a:pPr indent="0" lvl="0" marL="0" rtl="0" algn="l">
              <a:lnSpc>
                <a:spcPct val="1000"/>
              </a:lnSpc>
              <a:spcBef>
                <a:spcPts val="1000"/>
              </a:spcBef>
              <a:spcAft>
                <a:spcPts val="0"/>
              </a:spcAft>
              <a:buNone/>
            </a:pPr>
            <a:r>
              <a:rPr lang="en" sz="700" u="sng">
                <a:solidFill>
                  <a:schemeClr val="hlink"/>
                </a:solidFill>
                <a:hlinkClick r:id="rId22"/>
              </a:rPr>
              <a:t>document pub</a:t>
            </a:r>
            <a:endParaRPr sz="700"/>
          </a:p>
          <a:p>
            <a:pPr indent="0" lvl="0" marL="0" rtl="0" algn="l">
              <a:lnSpc>
                <a:spcPct val="1000"/>
              </a:lnSpc>
              <a:spcBef>
                <a:spcPts val="1000"/>
              </a:spcBef>
              <a:spcAft>
                <a:spcPts val="0"/>
              </a:spcAft>
              <a:buNone/>
            </a:pPr>
            <a:r>
              <a:rPr lang="en" sz="700" u="sng">
                <a:solidFill>
                  <a:schemeClr val="hlink"/>
                </a:solidFill>
                <a:hlinkClick r:id="rId23"/>
              </a:rPr>
              <a:t>document view</a:t>
            </a:r>
            <a:endParaRPr sz="700"/>
          </a:p>
          <a:p>
            <a:pPr indent="0" lvl="0" marL="0" rtl="0" algn="l">
              <a:lnSpc>
                <a:spcPct val="1000"/>
              </a:lnSpc>
              <a:spcBef>
                <a:spcPts val="1000"/>
              </a:spcBef>
              <a:spcAft>
                <a:spcPts val="0"/>
              </a:spcAft>
              <a:buNone/>
            </a:pPr>
            <a:r>
              <a:rPr lang="en" sz="700" u="sng">
                <a:solidFill>
                  <a:schemeClr val="hlink"/>
                </a:solidFill>
                <a:hlinkClick r:id="rId24"/>
              </a:rPr>
              <a:t>presentation</a:t>
            </a:r>
            <a:endParaRPr sz="700"/>
          </a:p>
          <a:p>
            <a:pPr indent="0" lvl="0" marL="0" rtl="0" algn="l">
              <a:lnSpc>
                <a:spcPct val="1000"/>
              </a:lnSpc>
              <a:spcBef>
                <a:spcPts val="1000"/>
              </a:spcBef>
              <a:spcAft>
                <a:spcPts val="1000"/>
              </a:spcAft>
              <a:buNone/>
            </a:pPr>
            <a:r>
              <a:t/>
            </a:r>
            <a:endParaRPr/>
          </a:p>
        </p:txBody>
      </p:sp>
      <p:sp>
        <p:nvSpPr>
          <p:cNvPr id="113" name="Google Shape;113;p22"/>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lgn="l">
              <a:lnSpc>
                <a:spcPct val="1000"/>
              </a:lnSpc>
              <a:spcBef>
                <a:spcPts val="0"/>
              </a:spcBef>
              <a:spcAft>
                <a:spcPts val="0"/>
              </a:spcAft>
              <a:buNone/>
            </a:pPr>
            <a:r>
              <a:rPr lang="en" sz="700" u="sng">
                <a:solidFill>
                  <a:schemeClr val="hlink"/>
                </a:solidFill>
                <a:hlinkClick r:id="rId25"/>
              </a:rPr>
              <a:t>presentation pub</a:t>
            </a:r>
            <a:endParaRPr sz="700"/>
          </a:p>
          <a:p>
            <a:pPr indent="0" lvl="0" marL="0" rtl="0" algn="l">
              <a:lnSpc>
                <a:spcPct val="1000"/>
              </a:lnSpc>
              <a:spcBef>
                <a:spcPts val="1000"/>
              </a:spcBef>
              <a:spcAft>
                <a:spcPts val="0"/>
              </a:spcAft>
              <a:buNone/>
            </a:pPr>
            <a:r>
              <a:rPr lang="en" sz="700" u="sng">
                <a:solidFill>
                  <a:schemeClr val="hlink"/>
                </a:solidFill>
                <a:hlinkClick r:id="rId26"/>
              </a:rPr>
              <a:t>presentation view</a:t>
            </a:r>
            <a:endParaRPr sz="700"/>
          </a:p>
          <a:p>
            <a:pPr indent="0" lvl="0" marL="0" rtl="0" algn="l">
              <a:lnSpc>
                <a:spcPct val="1000"/>
              </a:lnSpc>
              <a:spcBef>
                <a:spcPts val="1000"/>
              </a:spcBef>
              <a:spcAft>
                <a:spcPts val="0"/>
              </a:spcAft>
              <a:buNone/>
            </a:pPr>
            <a:r>
              <a:rPr lang="en" sz="700" u="sng">
                <a:solidFill>
                  <a:schemeClr val="hlink"/>
                </a:solidFill>
                <a:hlinkClick r:id="rId27"/>
              </a:rPr>
              <a:t>presentation html</a:t>
            </a:r>
            <a:endParaRPr sz="700"/>
          </a:p>
          <a:p>
            <a:pPr indent="0" lvl="0" marL="0" rtl="0" algn="l">
              <a:lnSpc>
                <a:spcPct val="1000"/>
              </a:lnSpc>
              <a:spcBef>
                <a:spcPts val="1000"/>
              </a:spcBef>
              <a:spcAft>
                <a:spcPts val="1000"/>
              </a:spcAft>
              <a:buNone/>
            </a:pPr>
            <a:r>
              <a:t/>
            </a:r>
            <a:endParaRPr/>
          </a:p>
        </p:txBody>
      </p:sp>
      <p:pic>
        <p:nvPicPr>
          <p:cNvPr descr="VOGUE  booth rental Culver City" id="114" name="Google Shape;114;p22" title="VOGUE  booth rental Culver City">
            <a:hlinkClick r:id="rId28"/>
          </p:cNvPr>
          <p:cNvPicPr preferRelativeResize="0"/>
          <p:nvPr/>
        </p:nvPicPr>
        <p:blipFill>
          <a:blip r:embed="rId29">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A8D673"/>
                </a:solidFill>
                <a:latin typeface="Poppins"/>
                <a:ea typeface="Poppins"/>
                <a:cs typeface="Poppins"/>
                <a:sym typeface="Poppins"/>
              </a:rPr>
              <a:t>Videos</a:t>
            </a:r>
            <a:endParaRPr b="1">
              <a:solidFill>
                <a:srgbClr val="A8D673"/>
              </a:solidFill>
              <a:latin typeface="Poppins"/>
              <a:ea typeface="Poppins"/>
              <a:cs typeface="Poppins"/>
              <a:sym typeface="Poppins"/>
            </a:endParaRPr>
          </a:p>
        </p:txBody>
      </p:sp>
      <p:sp>
        <p:nvSpPr>
          <p:cNvPr id="120" name="Google Shape;120;p2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YouTube videos we recommend watching!</a:t>
            </a:r>
            <a:endParaRPr/>
          </a:p>
        </p:txBody>
      </p:sp>
      <p:pic>
        <p:nvPicPr>
          <p:cNvPr descr="VOGUE  booth rental Culver City" id="121" name="Google Shape;121;p23" title="VOGUE  booth rental Culver City">
            <a:hlinkClick r:id="rId3"/>
          </p:cNvPr>
          <p:cNvPicPr preferRelativeResize="0"/>
          <p:nvPr/>
        </p:nvPicPr>
        <p:blipFill>
          <a:blip r:embed="rId4">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4"/>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https://sites.google.com/view/culvercityphotoboothservices/home</a:t>
            </a:r>
            <a:endParaRPr/>
          </a:p>
        </p:txBody>
      </p:sp>
      <p:pic>
        <p:nvPicPr>
          <p:cNvPr id="127" name="Google Shape;127;p24">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pic>
        <p:nvPicPr>
          <p:cNvPr descr="VOGUE  booth rental Culver City" id="128" name="Google Shape;128;p24" title="VOGUE  booth rental Culver City">
            <a:hlinkClick r:id="rId6"/>
          </p:cNvPr>
          <p:cNvPicPr preferRelativeResize="0"/>
          <p:nvPr/>
        </p:nvPicPr>
        <p:blipFill>
          <a:blip r:embed="rId7">
            <a:alphaModFix/>
          </a:blip>
          <a:stretch>
            <a:fillRect/>
          </a:stretch>
        </p:blipFill>
        <p:spPr>
          <a:xfrm>
            <a:off x="7239000" y="3238500"/>
            <a:ext cx="1905000" cy="190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1000"/>
                                        <p:tgtEl>
                                          <p:spTgt spid="1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5"/>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https://sites.google.com/view/culvercityphotoboothservices/home</a:t>
            </a:r>
            <a:endParaRPr/>
          </a:p>
        </p:txBody>
      </p:sp>
      <p:pic>
        <p:nvPicPr>
          <p:cNvPr id="134" name="Google Shape;134;p25">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pic>
        <p:nvPicPr>
          <p:cNvPr descr="VOGUE  booth rental Culver City" id="135" name="Google Shape;135;p25" title="VOGUE  booth rental Culver City">
            <a:hlinkClick r:id="rId6"/>
          </p:cNvPr>
          <p:cNvPicPr preferRelativeResize="0"/>
          <p:nvPr/>
        </p:nvPicPr>
        <p:blipFill>
          <a:blip r:embed="rId7">
            <a:alphaModFix/>
          </a:blip>
          <a:stretch>
            <a:fillRect/>
          </a:stretch>
        </p:blipFill>
        <p:spPr>
          <a:xfrm>
            <a:off x="7239000" y="3238500"/>
            <a:ext cx="1905000" cy="190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1000"/>
                                        <p:tgtEl>
                                          <p:spTgt spid="1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6"/>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https://sites.google.com/view/culvercityphotoboothservices/home</a:t>
            </a:r>
            <a:endParaRPr/>
          </a:p>
        </p:txBody>
      </p:sp>
      <p:pic>
        <p:nvPicPr>
          <p:cNvPr id="141" name="Google Shape;141;p26">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pic>
        <p:nvPicPr>
          <p:cNvPr descr="VOGUE  booth rental Culver City" id="142" name="Google Shape;142;p26" title="VOGUE  booth rental Culver City">
            <a:hlinkClick r:id="rId6"/>
          </p:cNvPr>
          <p:cNvPicPr preferRelativeResize="0"/>
          <p:nvPr/>
        </p:nvPicPr>
        <p:blipFill>
          <a:blip r:embed="rId7">
            <a:alphaModFix/>
          </a:blip>
          <a:stretch>
            <a:fillRect/>
          </a:stretch>
        </p:blipFill>
        <p:spPr>
          <a:xfrm>
            <a:off x="7239000" y="3238500"/>
            <a:ext cx="1905000" cy="190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1000"/>
                                        <p:tgtEl>
                                          <p:spTgt spid="1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7"/>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https://sites.google.com/view/culvercityphotoboothservices/home</a:t>
            </a:r>
            <a:endParaRPr/>
          </a:p>
        </p:txBody>
      </p:sp>
      <p:pic>
        <p:nvPicPr>
          <p:cNvPr id="148" name="Google Shape;148;p27">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pic>
        <p:nvPicPr>
          <p:cNvPr descr="VOGUE  booth rental Culver City" id="149" name="Google Shape;149;p27" title="VOGUE  booth rental Culver City">
            <a:hlinkClick r:id="rId6"/>
          </p:cNvPr>
          <p:cNvPicPr preferRelativeResize="0"/>
          <p:nvPr/>
        </p:nvPicPr>
        <p:blipFill>
          <a:blip r:embed="rId7">
            <a:alphaModFix/>
          </a:blip>
          <a:stretch>
            <a:fillRect/>
          </a:stretch>
        </p:blipFill>
        <p:spPr>
          <a:xfrm>
            <a:off x="7239000" y="3238500"/>
            <a:ext cx="1905000" cy="190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1000"/>
                                        <p:tgtEl>
                                          <p:spTgt spid="1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8"/>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https://sites.google.com/view/culvercityphotoboothservices/home</a:t>
            </a:r>
            <a:endParaRPr/>
          </a:p>
        </p:txBody>
      </p:sp>
      <p:pic>
        <p:nvPicPr>
          <p:cNvPr id="155" name="Google Shape;155;p28">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pic>
        <p:nvPicPr>
          <p:cNvPr descr="VOGUE  booth rental Culver City" id="156" name="Google Shape;156;p28" title="VOGUE  booth rental Culver City">
            <a:hlinkClick r:id="rId6"/>
          </p:cNvPr>
          <p:cNvPicPr preferRelativeResize="0"/>
          <p:nvPr/>
        </p:nvPicPr>
        <p:blipFill>
          <a:blip r:embed="rId7">
            <a:alphaModFix/>
          </a:blip>
          <a:stretch>
            <a:fillRect/>
          </a:stretch>
        </p:blipFill>
        <p:spPr>
          <a:xfrm>
            <a:off x="7239000" y="3238500"/>
            <a:ext cx="1905000" cy="190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1000"/>
                                        <p:tgtEl>
                                          <p:spTgt spid="1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9"/>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A8D673"/>
                </a:solidFill>
                <a:latin typeface="Poppins"/>
                <a:ea typeface="Poppins"/>
                <a:cs typeface="Poppins"/>
                <a:sym typeface="Poppins"/>
              </a:rPr>
              <a:t>VOGUE  booth rental Culver City</a:t>
            </a:r>
            <a:endParaRPr b="1">
              <a:solidFill>
                <a:srgbClr val="A8D673"/>
              </a:solidFill>
              <a:latin typeface="Poppins"/>
              <a:ea typeface="Poppins"/>
              <a:cs typeface="Poppins"/>
              <a:sym typeface="Poppins"/>
            </a:endParaRPr>
          </a:p>
        </p:txBody>
      </p:sp>
      <p:sp>
        <p:nvSpPr>
          <p:cNvPr id="162" name="Google Shape;162;p29"/>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chemeClr val="hlink"/>
                </a:solidFill>
                <a:hlinkClick r:id="rId3"/>
              </a:rPr>
              <a:t>https://sites.google.com/view/culvercityphotoboothservices/home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pic>
        <p:nvPicPr>
          <p:cNvPr descr="VOGUE  booth rental Culver City" id="60" name="Google Shape;60;p14" title="VOGUE  booth rental Culver City">
            <a:hlinkClick r:id="rId3"/>
          </p:cNvPr>
          <p:cNvPicPr preferRelativeResize="0"/>
          <p:nvPr/>
        </p:nvPicPr>
        <p:blipFill>
          <a:blip r:embed="rId4">
            <a:alphaModFix/>
          </a:blip>
          <a:stretch>
            <a:fillRect/>
          </a:stretch>
        </p:blipFill>
        <p:spPr>
          <a:xfrm>
            <a:off x="1143001" y="1"/>
            <a:ext cx="6857999" cy="51434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pic>
        <p:nvPicPr>
          <p:cNvPr descr="VOGUE  booth rental Culver City" id="65" name="Google Shape;65;p15" title="VOGUE  booth rental Culver City">
            <a:hlinkClick r:id="rId3"/>
          </p:cNvPr>
          <p:cNvPicPr preferRelativeResize="0"/>
          <p:nvPr/>
        </p:nvPicPr>
        <p:blipFill>
          <a:blip r:embed="rId4">
            <a:alphaModFix/>
          </a:blip>
          <a:stretch>
            <a:fillRect/>
          </a:stretch>
        </p:blipFill>
        <p:spPr>
          <a:xfrm>
            <a:off x="2190750" y="190500"/>
            <a:ext cx="4762500" cy="4762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A8D673"/>
                </a:solidFill>
                <a:latin typeface="Poppins"/>
                <a:ea typeface="Poppins"/>
                <a:cs typeface="Poppins"/>
                <a:sym typeface="Poppins"/>
              </a:rPr>
              <a:t>VOGUE  booth rental Culver City</a:t>
            </a:r>
            <a:endParaRPr b="1">
              <a:solidFill>
                <a:srgbClr val="A8D673"/>
              </a:solidFill>
              <a:latin typeface="Poppins"/>
              <a:ea typeface="Poppins"/>
              <a:cs typeface="Poppins"/>
              <a:sym typeface="Poppins"/>
            </a:endParaRPr>
          </a:p>
        </p:txBody>
      </p:sp>
      <p:sp>
        <p:nvSpPr>
          <p:cNvPr id="71" name="Google Shape;71;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t/>
            </a:r>
            <a:endParaRPr/>
          </a:p>
        </p:txBody>
      </p:sp>
      <p:sp>
        <p:nvSpPr>
          <p:cNvPr id="72" name="Google Shape;72;p16"/>
          <p:cNvSpPr txBox="1"/>
          <p:nvPr/>
        </p:nvSpPr>
        <p:spPr>
          <a:xfrm>
            <a:off x="12700" y="12700"/>
            <a:ext cx="10160100" cy="762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2"/>
                </a:solidFill>
              </a:rPr>
              <a:t>360 Photo Booth Rental is your best option for premier photo booth rental in Los Angeles, LA, and every of Pasadena. Our 360 Photo Booth Rentals are absolute for corporate events, social gatherings and private parties. We specialize in weddings, Bar/Bat Mitzvahs, cute 16s and corporate endeavors where we allow customized packages that are certain to create your special matter a memorable one. with our state-of-the-art 360 photo booths you can be sure that your guests will have the period of their lives! Looking for the enormously best in unique or custom, Feature-filled, summit quality, great for birthdays, weddings, bat mitzvah, World Class Rated photo booth rental service? look no further! Los Angeles 360 actions is a well-established photo booth rental help that specializes in corporate events. We have been providing our high feel photo booth services to Los Angeles and over previously 2013. We are really the totally best in unique or custom. Our photo booths are top rated and feature filled. We offer a world class experience at a 1st class price. Did you know that photo booths are the most well-liked form of entertainment at weddings, corporate goings-on and parties? It is. Our 360 photo booth rental has been voted #1 by brides, corporations and party hosts for a excuse&amp;nbsp;our 360 Photo Booth Rental is handily the best! Dont understand our word for it; call or email us today for references! OC undertakings 360 Photo Booth Rental is the premier photo booth rental company serving orange County, Los Angeles County, and all surrounding areas. We are a fun exaggeration to keep amused your guests and occupy memories at any type of event. Our state-of-the art technology allows us to customize the design of our booths to fit your concept and vision though providing you subsequently the completely best in character as without difficulty as service. Whether you dependence a customary photo booth or an artistic one following a incline to settle your wedding theme, we meet the expense of what you need! The team at OC undertakings looks deal with to mammal part of your neighboring memorable occasion! OC comings and goings is the premier Photo Booth Rental company in ocher County, and one of the summit rentals in Southern California. later than our state-of-the-art, tall atmosphere photo booths, we find the money for a wide variety of services afterward a personal be adjacent to that will create your business memorable. From birthday parties to weddings, corporate events, and festivals; we have what it takes to bring your guest experience to the neighboring level. Our photo booths are tidy and elegant, while being fun for every ages! Making memories has never been easier than like you insert 360 technology when an interactive experience. Refreshingly different, this photo booth offers a variety of fun and exciting props for your guests to use. A good ice-breaker for your corporate event, birthday party or Bar Mitzvah, this photo booth is guaranteed to create your situation unforgettable. while creating lasting memories, your guests will have a blast posing using the many fun accessories! A second attendant will make certain you acquire one of the best keepsakes from the thing taking into consideration an album full of professionally taken pictures. Nothing can mount up more liveliness to a party than a giant photo booth. Guests will be drawn in and have a great grow old taking photos subsequent to friends, colleagues, and clients. The 360 Photo Booth Rental OC is the flagship of our fleet and tops every others as the most impressive photo booth in ocher County. This eye-catching photo booth is an attention grabber that will have guests lining stirring to admit their incline in belly of the lens. Photos are printed upon site, thus you acquire startling professional prints instantly! Your guests will leave when a concrete keepsake no one else will have! You've heard of black-light photo booths, but have you ever seen one similar to this? This sleek, elegant, and highly developed booth has been specially intended and created to be a high-end entertainment experience at an affordable price. A supermodel-inspired fashion magazine inspired design is determined to make your guests tone bearing in mind celebrities as they strike their best runway poses. The all white backdrop provides for unmovable and crisp lighting upon every photo. create use of this unique opportunity to take possession of your guests in the spotlight in the manner of unforgettable memories that they will cherish for years to come. In supplement to the high-tech photo booth that creates unforgettable memories, in adjunct to the full-color, feature-filled layout for your personalized printed style strips, in complement to the top quality photos taken at amazing speeds&amp;nbsp;all of this and more can be found at 360 Photo Booth Rental.</a:t>
            </a:r>
            <a:endParaRPr sz="800">
              <a:solidFill>
                <a:schemeClr val="dk2"/>
              </a:solidFill>
            </a:endParaRPr>
          </a:p>
          <a:p>
            <a:pPr indent="0" lvl="0" marL="0" rtl="0" algn="l">
              <a:spcBef>
                <a:spcPts val="0"/>
              </a:spcBef>
              <a:spcAft>
                <a:spcPts val="0"/>
              </a:spcAft>
              <a:buNone/>
            </a:pPr>
            <a:r>
              <a:rPr lang="en" sz="1000" u="sng">
                <a:solidFill>
                  <a:schemeClr val="hlink"/>
                </a:solidFill>
                <a:hlinkClick r:id="rId3"/>
              </a:rPr>
              <a:t>https://sites.google.com/view/culvercityphotoboothservices/home</a:t>
            </a:r>
            <a:endParaRPr sz="1000">
              <a:solidFill>
                <a:schemeClr val="dk2"/>
              </a:solidFill>
            </a:endParaRPr>
          </a:p>
        </p:txBody>
      </p:sp>
      <p:pic>
        <p:nvPicPr>
          <p:cNvPr descr="VOGUE  booth rental Culver City" id="73" name="Google Shape;73;p16" title="VOGUE  booth rental Culver City">
            <a:hlinkClick r:id="rId4"/>
          </p:cNvPr>
          <p:cNvPicPr preferRelativeResize="0"/>
          <p:nvPr/>
        </p:nvPicPr>
        <p:blipFill>
          <a:blip r:embed="rId5">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A8D673"/>
                </a:solidFill>
                <a:latin typeface="Poppins"/>
                <a:ea typeface="Poppins"/>
                <a:cs typeface="Poppins"/>
                <a:sym typeface="Poppins"/>
              </a:rPr>
              <a:t>Contact Information</a:t>
            </a:r>
            <a:endParaRPr b="1">
              <a:solidFill>
                <a:srgbClr val="A8D673"/>
              </a:solidFill>
              <a:latin typeface="Poppins"/>
              <a:ea typeface="Poppins"/>
              <a:cs typeface="Poppins"/>
              <a:sym typeface="Poppins"/>
            </a:endParaRPr>
          </a:p>
        </p:txBody>
      </p:sp>
      <p:sp>
        <p:nvSpPr>
          <p:cNvPr id="79" name="Google Shape;79;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t>Lucky Frog Photo Booth Photo Booth Rental Orange County</a:t>
            </a:r>
            <a:endParaRPr sz="1000"/>
          </a:p>
          <a:p>
            <a:pPr indent="0" lvl="0" marL="0" rtl="0" algn="l">
              <a:spcBef>
                <a:spcPts val="0"/>
              </a:spcBef>
              <a:spcAft>
                <a:spcPts val="0"/>
              </a:spcAft>
              <a:buNone/>
            </a:pPr>
            <a:r>
              <a:rPr lang="en" sz="1000"/>
              <a:t>15700 Belshire Ave, Norwalk, CA 90650</a:t>
            </a:r>
            <a:endParaRPr sz="1000"/>
          </a:p>
          <a:p>
            <a:pPr indent="0" lvl="0" marL="0" rtl="0" algn="l">
              <a:spcBef>
                <a:spcPts val="0"/>
              </a:spcBef>
              <a:spcAft>
                <a:spcPts val="0"/>
              </a:spcAft>
              <a:buNone/>
            </a:pPr>
            <a:r>
              <a:rPr lang="en" sz="1000"/>
              <a:t>(562) 303-9926 </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t/>
            </a:r>
            <a:endParaRPr sz="1000"/>
          </a:p>
        </p:txBody>
      </p:sp>
      <p:pic>
        <p:nvPicPr>
          <p:cNvPr descr="VOGUE  booth rental Culver City" id="80" name="Google Shape;80;p17" title="VOGUE  booth rental Culver City">
            <a:hlinkClick r:id="rId3"/>
          </p:cNvPr>
          <p:cNvPicPr preferRelativeResize="0"/>
          <p:nvPr/>
        </p:nvPicPr>
        <p:blipFill>
          <a:blip r:embed="rId4">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A8D673"/>
                </a:solidFill>
                <a:latin typeface="Poppins"/>
                <a:ea typeface="Poppins"/>
                <a:cs typeface="Poppins"/>
                <a:sym typeface="Poppins"/>
              </a:rPr>
              <a:t>More info about us:</a:t>
            </a:r>
            <a:endParaRPr b="1">
              <a:solidFill>
                <a:srgbClr val="A8D673"/>
              </a:solidFill>
              <a:latin typeface="Poppins"/>
              <a:ea typeface="Poppins"/>
              <a:cs typeface="Poppins"/>
              <a:sym typeface="Poppins"/>
            </a:endParaRPr>
          </a:p>
        </p:txBody>
      </p:sp>
      <p:sp>
        <p:nvSpPr>
          <p:cNvPr id="86" name="Google Shape;86;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800"/>
              <a:t>VOGUE  booth rental Culver City</a:t>
            </a:r>
            <a:endParaRPr sz="800"/>
          </a:p>
          <a:p>
            <a:pPr indent="0" lvl="0" marL="0" rtl="0" algn="l">
              <a:spcBef>
                <a:spcPts val="0"/>
              </a:spcBef>
              <a:spcAft>
                <a:spcPts val="0"/>
              </a:spcAft>
              <a:buNone/>
            </a:pPr>
            <a:r>
              <a:t/>
            </a:r>
            <a:endParaRPr sz="800"/>
          </a:p>
        </p:txBody>
      </p:sp>
      <p:pic>
        <p:nvPicPr>
          <p:cNvPr descr="VOGUE  booth rental Culver City" id="87" name="Google Shape;87;p18" title="VOGUE  booth rental Culver City">
            <a:hlinkClick r:id="rId3"/>
          </p:cNvPr>
          <p:cNvPicPr preferRelativeResize="0"/>
          <p:nvPr/>
        </p:nvPicPr>
        <p:blipFill>
          <a:blip r:embed="rId4">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pic>
        <p:nvPicPr>
          <p:cNvPr descr="360 Photo Booth Rental is your best unorthodox for premier photo booth rental in Los Angeles, LA, and all of Pasadena. Our 360 Photo Booth Rentals are perfect for corporate events, social gatherings and private parties. We specialize in weddings, Bar/Bat Mitzvahs, attractive 16s and corporate actions where we pay for customized packages that are certain to create your special thing a memorable one. later our state-of-the-art 360 photo booths you can be distinct that your guests will have the time of their lives! Looking for the no question best in unique or custom, Feature-filled, top quality, good for birthdays, weddings, bat mitzvah, World Class Rated photo booth rental service? see no further! Los Angeles 360 events is a well-established photo booth rental benefits that specializes in corporate events. We have been providing our tall environment photo booth services to Los Angeles and more than in the past 2013. We are truly the utterly best in unique or custom. Our photo booths are top rated and feature filled. We present a world class experience at a 1st class price. Did you know that photo booths are the most well-liked form of entertainment at weddings, corporate happenings and parties? It is. Our 360 photo booth rental has been voted #1 by brides, corporations and party hosts for a excuse our 360 Photo Booth Rental is understandably the best! Dont believe our word for it; call or email us today for references! OC events 360 Photo Booth Rental is the premier photo booth rental company serving orangey County, Los Angeles County, and all surrounding areas. We are a fun exaggeration to please your guests and capture memories at any type of event. Our state-of-the art technology allows us to customize the design of our booths to fit your concept and vision though providing you following the entirely best in character as without difficulty as service. Whether you habit a time-honored photo booth or an artistic one taking into consideration a turn to grant your wedding theme, we offer what you need! The team at OC undertakings looks refer to monster portion of your neighboring memorable occasion! OC goings-on is the premier Photo Booth Rental company in yellowish-brown County, and one of the top rentals in Southern California. taking into account our state-of-the-art, high air photo booths, we provide a wide variety of facilities in imitation of a personal touch that will create your business memorable. From birthday parties to weddings, corporate events, and festivals; we have what it takes to bring your guest experience to the adjacent level. Our photo booths are clean and elegant, though creature fun for all ages! Making memories has never been easier than subsequently you enhance 360 technology when an interactive experience. Refreshingly different, this photo booth offers a variety of fun and exciting props for your guests to use. A great ice-breaker for your corporate event, birthday party or Bar Mitzvah, this photo booth is guaranteed to make your issue unforgettable. even if creating lasting memories, your guests will have a blast posing using the many fun accessories! A second attendant will create certain you acquire one of the best keepsakes from the concern subsequent to an album full of professionally taken pictures. Nothing can add more excitement to a party than a giant photo booth. Guests will be drawn in and have a great period taking photos following friends, colleagues, and clients. The 360 Photo Booth Rental OC is the flagship of our fleet and tops all others as the most fabulous photo booth in orangey County. This eye-catching photo booth is an attention grabber that will have guests lining occurring to take their point in front of the lens. Photos are printed on site, as a result you get startling professional prints instantly! Your guests will leave as soon as a real keepsake no one else will have! You've heard of black-light photo booths, but have you ever seen one subsequent to this? This sleek, elegant, and open-minded booth has been specially meant and created to be a high-end entertainment experience at an affordable price. A supermodel-inspired fashion magazine inspired design is positive to make your guests setting subsequent to celebrities as they strike their best airfield poses. The every white backdrop provides for unlimited and crisp lighting upon every photo. create use of this unique opportunity to appropriate your guests in the spotlight behind unforgettable memories that they will adore for years to come. In adjunct to the high-tech photo booth that creates unforgettable memories, in supplement to the full-color, feature-filled layout for your personalized printed style strips, in auxiliary to the summit tone photos taken at amazing speeds all of this and more can be found at 360 Photo Booth Rental.&#10;" id="92" name="Google Shape;92;p19" title="VOGUE  booth rental Culver City">
            <a:hlinkClick r:id="rId3"/>
          </p:cNvPr>
          <p:cNvPicPr preferRelativeResize="0"/>
          <p:nvPr/>
        </p:nvPicPr>
        <p:blipFill>
          <a:blip r:embed="rId4">
            <a:alphaModFix/>
          </a:blip>
          <a:stretch>
            <a:fillRect/>
          </a:stretch>
        </p:blipFill>
        <p:spPr>
          <a:xfrm>
            <a:off x="1142999" y="0"/>
            <a:ext cx="6858001" cy="5143501"/>
          </a:xfrm>
          <a:prstGeom prst="rect">
            <a:avLst/>
          </a:prstGeom>
          <a:noFill/>
          <a:ln>
            <a:noFill/>
          </a:ln>
        </p:spPr>
      </p:pic>
      <p:pic>
        <p:nvPicPr>
          <p:cNvPr descr="VOGUE  booth rental Culver City" id="93" name="Google Shape;93;p19" title="VOGUE  booth rental Culver City">
            <a:hlinkClick r:id="rId5"/>
          </p:cNvPr>
          <p:cNvPicPr preferRelativeResize="0"/>
          <p:nvPr/>
        </p:nvPicPr>
        <p:blipFill>
          <a:blip r:embed="rId6">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pic>
        <p:nvPicPr>
          <p:cNvPr descr="360 Photo Booth Rental is your best unorthodox for premier photo booth rental in Los Angeles, LA, and all of Pasadena. Our 360 Photo Booth Rentals are perfect for corporate events, social gatherings and private parties. We specialize in weddings, Bar/Bat Mitzvahs, attractive 16s and corporate actions where we pay for customized packages that are certain to create your special thing a memorable one. later our state-of-the-art 360 photo booths you can be distinct that your guests will have the time of their lives! Looking for the no question best in unique or custom, Feature-filled, top quality, good for birthdays, weddings, bat mitzvah, World Class Rated photo booth rental service? see no further! Los Angeles 360 events is a well-established photo booth rental benefits that specializes in corporate events. We have been providing our tall environment photo booth services to Los Angeles and more than in the past 2013. We are truly the utterly best in unique or custom. Our photo booths are top rated and feature filled. We present a world class experience at a 1st class price. Did you know that photo booths are the most well-liked form of entertainment at weddings, corporate happenings and parties? It is. Our 360 photo booth rental has been voted #1 by brides, corporations and party hosts for a excuse our 360 Photo Booth Rental is understandably the best! Dont believe our word for it; call or email us today for references! OC events 360 Photo Booth Rental is the premier photo booth rental company serving orangey County, Los Angeles County, and all surrounding areas. We are a fun exaggeration to please your guests and capture memories at any type of event. Our state-of-the art technology allows us to customize the design of our booths to fit your concept and vision though providing you following the entirely best in character as without difficulty as service. Whether you habit a time-honored photo booth or an artistic one taking into consideration a turn to grant your wedding theme, we offer what you need! The team at OC undertakings looks refer to monster portion of your neighboring memorable occasion! OC goings-on is the premier Photo Booth Rental company in yellowish-brown County, and one of the top rentals in Southern California. taking into account our state-of-the-art, high air photo booths, we provide a wide variety of facilities in imitation of a personal touch that will create your business memorable. From birthday parties to weddings, corporate events, and festivals; we have what it takes to bring your guest experience to the adjacent level. Our photo booths are clean and elegant, though creature fun for all ages! Making memories has never been easier than subsequently you enhance 360 technology when an interactive experience. Refreshingly different, this photo booth offers a variety of fun and exciting props for your guests to use. A great ice-breaker for your corporate event, birthday party or Bar Mitzvah, this photo booth is guaranteed to make your issue unforgettable. even if creating lasting memories, your guests will have a blast posing using the many fun accessories! A second attendant will create certain you acquire one of the best keepsakes from the concern subsequent to an album full of professionally taken pictures. Nothing can add more excitement to a party than a giant photo booth. Guests will be drawn in and have a great period taking photos following friends, colleagues, and clients. The 360 Photo Booth Rental OC is the flagship of our fleet and tops all others as the most fabulous photo booth in orangey County. This eye-catching photo booth is an attention grabber that will have guests lining occurring to take their point in front of the lens. Photos are printed on site, as a result you get startling professional prints instantly! Your guests will leave as soon as a real keepsake no one else will have! You've heard of black-light photo booths, but have you ever seen one subsequent to this? This sleek, elegant, and open-minded booth has been specially meant and created to be a high-end entertainment experience at an affordable price. A supermodel-inspired fashion magazine inspired design is positive to make your guests setting subsequent to celebrities as they strike their best airfield poses. The every white backdrop provides for unlimited and crisp lighting upon every photo. create use of this unique opportunity to appropriate your guests in the spotlight behind unforgettable memories that they will adore for years to come. In adjunct to the high-tech photo booth that creates unforgettable memories, in supplement to the full-color, feature-filled layout for your personalized printed style strips, in auxiliary to the summit tone photos taken at amazing speeds all of this and more can be found at 360 Photo Booth Rental.&#10;" id="98" name="Google Shape;98;p20" title="VOGUE  booth rental Culver City">
            <a:hlinkClick r:id="rId3"/>
          </p:cNvPr>
          <p:cNvPicPr preferRelativeResize="0"/>
          <p:nvPr/>
        </p:nvPicPr>
        <p:blipFill>
          <a:blip r:embed="rId4">
            <a:alphaModFix/>
          </a:blip>
          <a:stretch>
            <a:fillRect/>
          </a:stretch>
        </p:blipFill>
        <p:spPr>
          <a:xfrm>
            <a:off x="1714500" y="814388"/>
            <a:ext cx="5715000" cy="3514725"/>
          </a:xfrm>
          <a:prstGeom prst="rect">
            <a:avLst/>
          </a:prstGeom>
          <a:noFill/>
          <a:ln>
            <a:noFill/>
          </a:ln>
        </p:spPr>
      </p:pic>
      <p:pic>
        <p:nvPicPr>
          <p:cNvPr descr="VOGUE  booth rental Culver City" id="99" name="Google Shape;99;p20" title="VOGUE  booth rental Culver City">
            <a:hlinkClick r:id="rId5"/>
          </p:cNvPr>
          <p:cNvPicPr preferRelativeResize="0"/>
          <p:nvPr/>
        </p:nvPicPr>
        <p:blipFill>
          <a:blip r:embed="rId6">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1"/>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A8D673"/>
                </a:solidFill>
                <a:latin typeface="Poppins"/>
                <a:ea typeface="Poppins"/>
                <a:cs typeface="Poppins"/>
                <a:sym typeface="Poppins"/>
              </a:rPr>
              <a:t>Links</a:t>
            </a:r>
            <a:endParaRPr b="1">
              <a:solidFill>
                <a:srgbClr val="A8D673"/>
              </a:solidFill>
              <a:latin typeface="Poppins"/>
              <a:ea typeface="Poppins"/>
              <a:cs typeface="Poppins"/>
              <a:sym typeface="Poppins"/>
            </a:endParaRPr>
          </a:p>
        </p:txBody>
      </p:sp>
      <p:sp>
        <p:nvSpPr>
          <p:cNvPr id="105" name="Google Shape;105;p21"/>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List of recommended resources</a:t>
            </a:r>
            <a:endParaRPr/>
          </a:p>
        </p:txBody>
      </p:sp>
      <p:pic>
        <p:nvPicPr>
          <p:cNvPr descr="VOGUE  booth rental Culver City" id="106" name="Google Shape;106;p21" title="VOGUE  booth rental Culver City">
            <a:hlinkClick r:id="rId3"/>
          </p:cNvPr>
          <p:cNvPicPr preferRelativeResize="0"/>
          <p:nvPr/>
        </p:nvPicPr>
        <p:blipFill>
          <a:blip r:embed="rId4">
            <a:alphaModFix/>
          </a:blip>
          <a:stretch>
            <a:fillRect/>
          </a:stretch>
        </p:blipFill>
        <p:spPr>
          <a:xfrm>
            <a:off x="7239000" y="3238500"/>
            <a:ext cx="1905000" cy="1905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